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sldIdLst>
    <p:sldId id="260" r:id="rId2"/>
    <p:sldId id="262" r:id="rId3"/>
    <p:sldId id="278" r:id="rId4"/>
    <p:sldId id="279" r:id="rId5"/>
    <p:sldId id="266" r:id="rId6"/>
    <p:sldId id="277" r:id="rId7"/>
    <p:sldId id="281" r:id="rId8"/>
    <p:sldId id="264" r:id="rId9"/>
    <p:sldId id="263" r:id="rId10"/>
    <p:sldId id="270" r:id="rId11"/>
    <p:sldId id="284" r:id="rId12"/>
    <p:sldId id="290" r:id="rId13"/>
    <p:sldId id="291" r:id="rId14"/>
    <p:sldId id="285" r:id="rId15"/>
    <p:sldId id="286" r:id="rId16"/>
    <p:sldId id="287" r:id="rId17"/>
    <p:sldId id="288" r:id="rId18"/>
    <p:sldId id="289" r:id="rId19"/>
    <p:sldId id="265" r:id="rId20"/>
    <p:sldId id="292" r:id="rId21"/>
    <p:sldId id="261"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764"/>
    <a:srgbClr val="081F3F"/>
    <a:srgbClr val="5B9BD5"/>
    <a:srgbClr val="FDC000"/>
    <a:srgbClr val="A5A5A5"/>
    <a:srgbClr val="ED7D31"/>
    <a:srgbClr val="EAB447"/>
    <a:srgbClr val="E9B447"/>
    <a:srgbClr val="E01D35"/>
    <a:srgbClr val="091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5359D4-76E4-9941-48BB-EA381698FD07}" v="95" dt="2024-02-19T15:24:46.137"/>
    <p1510:client id="{20244F8D-C82E-85D5-8234-29C759D5AEEA}" v="53" dt="2024-02-19T15:22:57.936"/>
    <p1510:client id="{3FA10BE0-EA16-B2E7-5C0D-CA590382F756}" v="334" dt="2024-02-19T13:01:41.826"/>
    <p1510:client id="{60D18A8C-B3AD-1B77-23AD-CC9A124C9FEF}" v="10" dt="2024-02-19T11:03:01.359"/>
    <p1510:client id="{7B4C8304-26B6-41BC-ADA0-86AB8936E4DE}" v="1082" dt="2024-02-19T13:56:38.326"/>
    <p1510:client id="{8215F51A-B2AF-F0B4-5B7C-01638EA66638}" v="6" dt="2024-02-19T15:24:11.844"/>
    <p1510:client id="{9AA4A9DF-43AC-95B7-9218-190FC9B3ACB0}" v="5" dt="2024-02-19T11:20:48.210"/>
    <p1510:client id="{9B855E46-C9BC-DEE1-D9C5-009D31FF8B5C}" v="64" dt="2024-02-19T11:10:37.354"/>
    <p1510:client id="{9F81C470-7E3F-D649-BB43-0D4337DFAF14}" v="1074" dt="2024-02-19T15:54:00.923"/>
    <p1510:client id="{B819BFF2-97F6-61A1-DA9B-B9C06AC0A7B0}" v="1" dt="2024-02-19T15:24:24.874"/>
    <p1510:client id="{C551C936-526E-8140-BCC4-F64D0F8815E9}" v="825" dt="2024-02-19T15:38:24.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6FD1FF-CC97-DE4D-99DF-D832A8BB9597}" type="doc">
      <dgm:prSet loTypeId="urn:microsoft.com/office/officeart/2005/8/layout/process3" loCatId="" qsTypeId="urn:microsoft.com/office/officeart/2005/8/quickstyle/simple1" qsCatId="simple" csTypeId="urn:microsoft.com/office/officeart/2005/8/colors/colorful1" csCatId="colorful" phldr="1"/>
      <dgm:spPr/>
      <dgm:t>
        <a:bodyPr/>
        <a:lstStyle/>
        <a:p>
          <a:endParaRPr lang="zh-CN" altLang="en-US"/>
        </a:p>
      </dgm:t>
    </dgm:pt>
    <dgm:pt modelId="{CE9A148D-C0FB-8E42-932D-FB5516DDF9BE}">
      <dgm:prSet phldrT="[文本]" custT="1"/>
      <dgm:spPr/>
      <dgm:t>
        <a:bodyPr/>
        <a:lstStyle/>
        <a:p>
          <a:r>
            <a:rPr lang="en-US" altLang="zh-CN" sz="2000">
              <a:latin typeface="+mn-lt"/>
            </a:rPr>
            <a:t>Design</a:t>
          </a:r>
          <a:endParaRPr lang="zh-CN" altLang="en-US" sz="1050">
            <a:latin typeface="+mn-lt"/>
          </a:endParaRPr>
        </a:p>
      </dgm:t>
    </dgm:pt>
    <dgm:pt modelId="{3095924A-74AC-9140-A1EC-5CEF8B80F944}" type="parTrans" cxnId="{BBF68865-A21C-5D42-9E79-B8363CC5207F}">
      <dgm:prSet/>
      <dgm:spPr/>
      <dgm:t>
        <a:bodyPr/>
        <a:lstStyle/>
        <a:p>
          <a:endParaRPr lang="zh-CN" altLang="en-US" sz="2400">
            <a:latin typeface="+mn-lt"/>
          </a:endParaRPr>
        </a:p>
      </dgm:t>
    </dgm:pt>
    <dgm:pt modelId="{F7A16F7F-484F-1A43-8866-876CC74B980D}" type="sibTrans" cxnId="{BBF68865-A21C-5D42-9E79-B8363CC5207F}">
      <dgm:prSet custT="1"/>
      <dgm:spPr/>
      <dgm:t>
        <a:bodyPr/>
        <a:lstStyle/>
        <a:p>
          <a:endParaRPr lang="zh-CN" altLang="en-US" sz="900">
            <a:latin typeface="+mn-lt"/>
          </a:endParaRPr>
        </a:p>
      </dgm:t>
    </dgm:pt>
    <dgm:pt modelId="{19BAF174-6220-E74A-8CC2-5614AFA96772}">
      <dgm:prSet phldrT="[文本]" custT="1"/>
      <dgm:spPr/>
      <dgm:t>
        <a:bodyPr/>
        <a:lstStyle/>
        <a:p>
          <a:r>
            <a:rPr lang="en-US" altLang="zh-CN" sz="2000">
              <a:latin typeface="+mn-lt"/>
            </a:rPr>
            <a:t>Develop</a:t>
          </a:r>
          <a:endParaRPr lang="zh-CN" altLang="en-US" sz="2400">
            <a:latin typeface="+mn-lt"/>
          </a:endParaRPr>
        </a:p>
      </dgm:t>
    </dgm:pt>
    <dgm:pt modelId="{30AECE8D-59B5-1945-ACB1-DB9426BCC63B}" type="parTrans" cxnId="{DC2B0250-BB21-5449-89BE-0E3E01E9422B}">
      <dgm:prSet/>
      <dgm:spPr/>
      <dgm:t>
        <a:bodyPr/>
        <a:lstStyle/>
        <a:p>
          <a:endParaRPr lang="zh-CN" altLang="en-US" sz="2400">
            <a:latin typeface="+mn-lt"/>
          </a:endParaRPr>
        </a:p>
      </dgm:t>
    </dgm:pt>
    <dgm:pt modelId="{493ED2C2-1B09-3E43-AFEB-F9DD3DA4186A}" type="sibTrans" cxnId="{DC2B0250-BB21-5449-89BE-0E3E01E9422B}">
      <dgm:prSet custT="1"/>
      <dgm:spPr/>
      <dgm:t>
        <a:bodyPr/>
        <a:lstStyle/>
        <a:p>
          <a:endParaRPr lang="zh-CN" altLang="en-US" sz="900">
            <a:latin typeface="+mn-lt"/>
          </a:endParaRPr>
        </a:p>
      </dgm:t>
    </dgm:pt>
    <dgm:pt modelId="{EFA6E39F-FEF7-354B-93EB-064231F57AA9}">
      <dgm:prSet phldrT="[文本]" custT="1"/>
      <dgm:spPr/>
      <dgm:t>
        <a:bodyPr/>
        <a:lstStyle/>
        <a:p>
          <a:r>
            <a:rPr lang="en-US" altLang="zh-CN" sz="2000">
              <a:latin typeface="+mn-lt"/>
            </a:rPr>
            <a:t>Test</a:t>
          </a:r>
          <a:endParaRPr lang="zh-CN" altLang="en-US" sz="2000">
            <a:latin typeface="+mn-lt"/>
          </a:endParaRPr>
        </a:p>
      </dgm:t>
    </dgm:pt>
    <dgm:pt modelId="{2DC9C431-47AD-2741-A8A1-D471E57FF349}" type="sibTrans" cxnId="{CD716580-7D7E-9E4A-9197-D8EEC0D93CA0}">
      <dgm:prSet custT="1"/>
      <dgm:spPr/>
      <dgm:t>
        <a:bodyPr/>
        <a:lstStyle/>
        <a:p>
          <a:endParaRPr lang="zh-CN" altLang="en-US" sz="900">
            <a:latin typeface="+mn-lt"/>
          </a:endParaRPr>
        </a:p>
      </dgm:t>
    </dgm:pt>
    <dgm:pt modelId="{B55073BC-5BF8-D648-8A62-1485FEF17202}" type="parTrans" cxnId="{CD716580-7D7E-9E4A-9197-D8EEC0D93CA0}">
      <dgm:prSet/>
      <dgm:spPr/>
      <dgm:t>
        <a:bodyPr/>
        <a:lstStyle/>
        <a:p>
          <a:endParaRPr lang="zh-CN" altLang="en-US" sz="2400">
            <a:latin typeface="+mn-lt"/>
          </a:endParaRPr>
        </a:p>
      </dgm:t>
    </dgm:pt>
    <dgm:pt modelId="{A1EC4FC6-2DC8-CA4E-A62F-AEC828C575FD}">
      <dgm:prSet custT="1"/>
      <dgm:spPr/>
      <dgm:t>
        <a:bodyPr/>
        <a:lstStyle/>
        <a:p>
          <a:r>
            <a:rPr lang="en-US" altLang="zh-CN" sz="2000">
              <a:latin typeface="+mn-lt"/>
            </a:rPr>
            <a:t>Deploy</a:t>
          </a:r>
          <a:endParaRPr lang="zh-CN" altLang="en-US" sz="2000">
            <a:latin typeface="+mn-lt"/>
          </a:endParaRPr>
        </a:p>
      </dgm:t>
    </dgm:pt>
    <dgm:pt modelId="{AC4B3F41-BAE0-8A45-8D7E-7E8920F20967}" type="parTrans" cxnId="{993C9003-BD6D-534F-BC4D-F4E79A49627C}">
      <dgm:prSet/>
      <dgm:spPr/>
      <dgm:t>
        <a:bodyPr/>
        <a:lstStyle/>
        <a:p>
          <a:endParaRPr lang="zh-CN" altLang="en-US" sz="2400">
            <a:latin typeface="+mn-lt"/>
          </a:endParaRPr>
        </a:p>
      </dgm:t>
    </dgm:pt>
    <dgm:pt modelId="{52A1E13C-80DF-9A46-9230-0AABB1126C03}" type="sibTrans" cxnId="{993C9003-BD6D-534F-BC4D-F4E79A49627C}">
      <dgm:prSet/>
      <dgm:spPr/>
      <dgm:t>
        <a:bodyPr/>
        <a:lstStyle/>
        <a:p>
          <a:endParaRPr lang="zh-CN" altLang="en-US" sz="2400">
            <a:latin typeface="+mn-lt"/>
          </a:endParaRPr>
        </a:p>
      </dgm:t>
    </dgm:pt>
    <dgm:pt modelId="{8EA34FA7-5195-6644-BB41-A2DC5BD4EC72}">
      <dgm:prSet phldrT="[文本]" custT="1"/>
      <dgm:spPr/>
      <dgm:t>
        <a:bodyPr/>
        <a:lstStyle/>
        <a:p>
          <a:pPr>
            <a:lnSpc>
              <a:spcPct val="150000"/>
            </a:lnSpc>
          </a:pPr>
          <a:r>
            <a:rPr lang="en-US" altLang="zh-CN" sz="1100">
              <a:latin typeface="+mn-lt"/>
            </a:rPr>
            <a:t>Requirement</a:t>
          </a:r>
          <a:r>
            <a:rPr lang="zh-CN" altLang="en-US" sz="1100">
              <a:latin typeface="+mn-lt"/>
            </a:rPr>
            <a:t> </a:t>
          </a:r>
          <a:r>
            <a:rPr lang="en-US" altLang="zh-CN" sz="1100">
              <a:latin typeface="+mn-lt"/>
            </a:rPr>
            <a:t>Analysis</a:t>
          </a:r>
          <a:endParaRPr lang="zh-CN" altLang="en-US" sz="1100">
            <a:latin typeface="+mn-lt"/>
          </a:endParaRPr>
        </a:p>
      </dgm:t>
    </dgm:pt>
    <dgm:pt modelId="{D33AD4E6-69CE-4C47-A017-A57149B4A52B}" type="parTrans" cxnId="{4D33A0B2-F398-E94B-B6C8-A3ABD7A44C1B}">
      <dgm:prSet/>
      <dgm:spPr/>
      <dgm:t>
        <a:bodyPr/>
        <a:lstStyle/>
        <a:p>
          <a:endParaRPr lang="zh-CN" altLang="en-US" sz="2400">
            <a:latin typeface="+mn-lt"/>
          </a:endParaRPr>
        </a:p>
      </dgm:t>
    </dgm:pt>
    <dgm:pt modelId="{3CE7E335-7B46-054C-800A-C01FA961C872}" type="sibTrans" cxnId="{4D33A0B2-F398-E94B-B6C8-A3ABD7A44C1B}">
      <dgm:prSet/>
      <dgm:spPr/>
      <dgm:t>
        <a:bodyPr/>
        <a:lstStyle/>
        <a:p>
          <a:endParaRPr lang="zh-CN" altLang="en-US" sz="2400">
            <a:latin typeface="+mn-lt"/>
          </a:endParaRPr>
        </a:p>
      </dgm:t>
    </dgm:pt>
    <dgm:pt modelId="{0FAF2E94-3FEF-E543-970C-62A0B9270F52}">
      <dgm:prSet phldrT="[文本]" custT="1"/>
      <dgm:spPr/>
      <dgm:t>
        <a:bodyPr/>
        <a:lstStyle/>
        <a:p>
          <a:pPr>
            <a:lnSpc>
              <a:spcPct val="150000"/>
            </a:lnSpc>
          </a:pPr>
          <a:r>
            <a:rPr lang="en-US" altLang="zh-CN" sz="1100">
              <a:latin typeface="+mn-lt"/>
            </a:rPr>
            <a:t>Function</a:t>
          </a:r>
          <a:r>
            <a:rPr lang="zh-CN" altLang="en-US" sz="1100">
              <a:latin typeface="+mn-lt"/>
            </a:rPr>
            <a:t> </a:t>
          </a:r>
          <a:r>
            <a:rPr lang="en-US" altLang="zh-CN" sz="1100">
              <a:latin typeface="+mn-lt"/>
            </a:rPr>
            <a:t>Design</a:t>
          </a:r>
          <a:endParaRPr lang="zh-CN" altLang="en-US" sz="1100">
            <a:latin typeface="+mn-lt"/>
          </a:endParaRPr>
        </a:p>
      </dgm:t>
    </dgm:pt>
    <dgm:pt modelId="{AB4C5D76-6FA8-2C44-8684-2EBF9695C4C0}" type="parTrans" cxnId="{4B5602FA-746B-2745-9C19-7467722D47DA}">
      <dgm:prSet/>
      <dgm:spPr/>
      <dgm:t>
        <a:bodyPr/>
        <a:lstStyle/>
        <a:p>
          <a:endParaRPr lang="zh-CN" altLang="en-US" sz="2400">
            <a:latin typeface="+mn-lt"/>
          </a:endParaRPr>
        </a:p>
      </dgm:t>
    </dgm:pt>
    <dgm:pt modelId="{6BED3179-7ECD-E14A-A1D6-8E4B0C02FB95}" type="sibTrans" cxnId="{4B5602FA-746B-2745-9C19-7467722D47DA}">
      <dgm:prSet/>
      <dgm:spPr/>
      <dgm:t>
        <a:bodyPr/>
        <a:lstStyle/>
        <a:p>
          <a:endParaRPr lang="zh-CN" altLang="en-US" sz="2400">
            <a:latin typeface="+mn-lt"/>
          </a:endParaRPr>
        </a:p>
      </dgm:t>
    </dgm:pt>
    <dgm:pt modelId="{E4A6C8FC-9B9E-324F-B0B6-EE20CED3B310}">
      <dgm:prSet phldrT="[文本]" custT="1"/>
      <dgm:spPr/>
      <dgm:t>
        <a:bodyPr/>
        <a:lstStyle/>
        <a:p>
          <a:pPr>
            <a:lnSpc>
              <a:spcPct val="150000"/>
            </a:lnSpc>
          </a:pPr>
          <a:r>
            <a:rPr lang="en-US" altLang="zh-CN" sz="1100">
              <a:latin typeface="+mn-lt"/>
            </a:rPr>
            <a:t>Database Design</a:t>
          </a:r>
          <a:endParaRPr lang="zh-CN" altLang="en-US" sz="1100">
            <a:latin typeface="+mn-lt"/>
          </a:endParaRPr>
        </a:p>
      </dgm:t>
    </dgm:pt>
    <dgm:pt modelId="{2CD9D6FD-CFB2-184A-89BE-956B6BF472A6}" type="parTrans" cxnId="{2A0A8AA9-6149-6940-9F00-4A782B1088F5}">
      <dgm:prSet/>
      <dgm:spPr/>
      <dgm:t>
        <a:bodyPr/>
        <a:lstStyle/>
        <a:p>
          <a:endParaRPr lang="zh-CN" altLang="en-US" sz="2400">
            <a:latin typeface="+mn-lt"/>
          </a:endParaRPr>
        </a:p>
      </dgm:t>
    </dgm:pt>
    <dgm:pt modelId="{55119BBC-1066-9147-8881-F0DE0775A3CC}" type="sibTrans" cxnId="{2A0A8AA9-6149-6940-9F00-4A782B1088F5}">
      <dgm:prSet/>
      <dgm:spPr/>
      <dgm:t>
        <a:bodyPr/>
        <a:lstStyle/>
        <a:p>
          <a:endParaRPr lang="zh-CN" altLang="en-US" sz="2400">
            <a:latin typeface="+mn-lt"/>
          </a:endParaRPr>
        </a:p>
      </dgm:t>
    </dgm:pt>
    <dgm:pt modelId="{431BB7A0-8F00-5240-98C5-C9E2B0036EDA}">
      <dgm:prSet phldrT="[文本]" custT="1"/>
      <dgm:spPr/>
      <dgm:t>
        <a:bodyPr/>
        <a:lstStyle/>
        <a:p>
          <a:pPr>
            <a:lnSpc>
              <a:spcPct val="150000"/>
            </a:lnSpc>
          </a:pPr>
          <a:r>
            <a:rPr lang="en-US" altLang="zh-CN" sz="1100">
              <a:latin typeface="+mn-lt"/>
            </a:rPr>
            <a:t>UI Design</a:t>
          </a:r>
          <a:endParaRPr lang="zh-CN" altLang="en-US" sz="1050">
            <a:latin typeface="+mn-lt"/>
          </a:endParaRPr>
        </a:p>
      </dgm:t>
    </dgm:pt>
    <dgm:pt modelId="{D543A13B-5E3F-2E48-A785-CB8BAD69ED3A}" type="parTrans" cxnId="{08CE2328-D7E7-3D41-9888-C1CFC8CE4269}">
      <dgm:prSet/>
      <dgm:spPr/>
      <dgm:t>
        <a:bodyPr/>
        <a:lstStyle/>
        <a:p>
          <a:endParaRPr lang="zh-CN" altLang="en-US" sz="2400">
            <a:latin typeface="+mn-lt"/>
          </a:endParaRPr>
        </a:p>
      </dgm:t>
    </dgm:pt>
    <dgm:pt modelId="{74BE4613-5825-8C48-82D0-09FA78C8EC8A}" type="sibTrans" cxnId="{08CE2328-D7E7-3D41-9888-C1CFC8CE4269}">
      <dgm:prSet/>
      <dgm:spPr/>
      <dgm:t>
        <a:bodyPr/>
        <a:lstStyle/>
        <a:p>
          <a:endParaRPr lang="zh-CN" altLang="en-US" sz="2400">
            <a:latin typeface="+mn-lt"/>
          </a:endParaRPr>
        </a:p>
      </dgm:t>
    </dgm:pt>
    <dgm:pt modelId="{C5051383-E5C4-0640-A942-CE7AFD2A4A2D}">
      <dgm:prSet phldrT="[文本]" custT="1"/>
      <dgm:spPr/>
      <dgm:t>
        <a:bodyPr/>
        <a:lstStyle/>
        <a:p>
          <a:pPr>
            <a:lnSpc>
              <a:spcPct val="150000"/>
            </a:lnSpc>
          </a:pPr>
          <a:r>
            <a:rPr lang="en-US" altLang="zh-CN" sz="1200">
              <a:latin typeface="+mn-lt"/>
            </a:rPr>
            <a:t>Build Database</a:t>
          </a:r>
          <a:endParaRPr lang="zh-CN" altLang="en-US" sz="1200">
            <a:latin typeface="+mn-lt"/>
          </a:endParaRPr>
        </a:p>
      </dgm:t>
    </dgm:pt>
    <dgm:pt modelId="{005DF615-E175-3C43-BB8D-351D94AFA0E2}" type="parTrans" cxnId="{20FDEDE8-EAE9-4342-A053-D729351C5031}">
      <dgm:prSet/>
      <dgm:spPr/>
      <dgm:t>
        <a:bodyPr/>
        <a:lstStyle/>
        <a:p>
          <a:endParaRPr lang="zh-CN" altLang="en-US" sz="2400">
            <a:latin typeface="+mn-lt"/>
          </a:endParaRPr>
        </a:p>
      </dgm:t>
    </dgm:pt>
    <dgm:pt modelId="{1B92155E-5445-6340-9976-D39B396BE8CD}" type="sibTrans" cxnId="{20FDEDE8-EAE9-4342-A053-D729351C5031}">
      <dgm:prSet/>
      <dgm:spPr/>
      <dgm:t>
        <a:bodyPr/>
        <a:lstStyle/>
        <a:p>
          <a:endParaRPr lang="zh-CN" altLang="en-US" sz="2400">
            <a:latin typeface="+mn-lt"/>
          </a:endParaRPr>
        </a:p>
      </dgm:t>
    </dgm:pt>
    <dgm:pt modelId="{75C90B6C-D491-874E-AFD4-9D0DABE4C4F1}">
      <dgm:prSet phldrT="[文本]" custT="1"/>
      <dgm:spPr/>
      <dgm:t>
        <a:bodyPr/>
        <a:lstStyle/>
        <a:p>
          <a:pPr>
            <a:lnSpc>
              <a:spcPct val="150000"/>
            </a:lnSpc>
          </a:pPr>
          <a:r>
            <a:rPr lang="en-US" altLang="zh-CN" sz="1200">
              <a:latin typeface="+mn-lt"/>
            </a:rPr>
            <a:t>Back-end Dev</a:t>
          </a:r>
          <a:endParaRPr lang="zh-CN" altLang="en-US" sz="1200">
            <a:latin typeface="+mn-lt"/>
          </a:endParaRPr>
        </a:p>
      </dgm:t>
    </dgm:pt>
    <dgm:pt modelId="{C2897A9C-30F0-154F-B570-A438AC2B1FCD}" type="parTrans" cxnId="{2C581AA9-7493-9F44-BDF0-7386B51A3EAD}">
      <dgm:prSet/>
      <dgm:spPr/>
      <dgm:t>
        <a:bodyPr/>
        <a:lstStyle/>
        <a:p>
          <a:endParaRPr lang="zh-CN" altLang="en-US" sz="2400">
            <a:latin typeface="+mn-lt"/>
          </a:endParaRPr>
        </a:p>
      </dgm:t>
    </dgm:pt>
    <dgm:pt modelId="{B7ECA6E2-1521-D049-AF12-BE6DD8C6A4FB}" type="sibTrans" cxnId="{2C581AA9-7493-9F44-BDF0-7386B51A3EAD}">
      <dgm:prSet/>
      <dgm:spPr/>
      <dgm:t>
        <a:bodyPr/>
        <a:lstStyle/>
        <a:p>
          <a:endParaRPr lang="zh-CN" altLang="en-US" sz="2400">
            <a:latin typeface="+mn-lt"/>
          </a:endParaRPr>
        </a:p>
      </dgm:t>
    </dgm:pt>
    <dgm:pt modelId="{FCF2FEED-18B2-9941-92A9-07C0E928F7A5}">
      <dgm:prSet phldrT="[文本]" custT="1"/>
      <dgm:spPr/>
      <dgm:t>
        <a:bodyPr/>
        <a:lstStyle/>
        <a:p>
          <a:pPr>
            <a:lnSpc>
              <a:spcPct val="150000"/>
            </a:lnSpc>
          </a:pPr>
          <a:r>
            <a:rPr lang="en-US" altLang="zh-CN" sz="1400">
              <a:latin typeface="+mn-lt"/>
            </a:rPr>
            <a:t>Unit Test</a:t>
          </a:r>
          <a:endParaRPr lang="zh-CN" altLang="en-US" sz="1400">
            <a:latin typeface="+mn-lt"/>
          </a:endParaRPr>
        </a:p>
      </dgm:t>
    </dgm:pt>
    <dgm:pt modelId="{0B357CEC-184D-5A47-AB4D-1629ABE37FFD}" type="parTrans" cxnId="{B2F36829-478A-DD4C-8C56-940B2CF2CAE4}">
      <dgm:prSet/>
      <dgm:spPr/>
      <dgm:t>
        <a:bodyPr/>
        <a:lstStyle/>
        <a:p>
          <a:endParaRPr lang="zh-CN" altLang="en-US" sz="2400">
            <a:latin typeface="+mn-lt"/>
          </a:endParaRPr>
        </a:p>
      </dgm:t>
    </dgm:pt>
    <dgm:pt modelId="{0E6F6E35-475D-1E42-A32B-AF474DB4A464}" type="sibTrans" cxnId="{B2F36829-478A-DD4C-8C56-940B2CF2CAE4}">
      <dgm:prSet/>
      <dgm:spPr/>
      <dgm:t>
        <a:bodyPr/>
        <a:lstStyle/>
        <a:p>
          <a:endParaRPr lang="zh-CN" altLang="en-US" sz="2400">
            <a:latin typeface="+mn-lt"/>
          </a:endParaRPr>
        </a:p>
      </dgm:t>
    </dgm:pt>
    <dgm:pt modelId="{2305F412-53C1-9245-B26A-A6760F508155}">
      <dgm:prSet phldrT="[文本]" custT="1"/>
      <dgm:spPr/>
      <dgm:t>
        <a:bodyPr/>
        <a:lstStyle/>
        <a:p>
          <a:pPr>
            <a:lnSpc>
              <a:spcPct val="150000"/>
            </a:lnSpc>
          </a:pPr>
          <a:r>
            <a:rPr lang="en-US" altLang="zh-CN" sz="1400">
              <a:latin typeface="+mn-lt"/>
            </a:rPr>
            <a:t>UI Test</a:t>
          </a:r>
          <a:endParaRPr lang="zh-CN" altLang="en-US" sz="1400">
            <a:latin typeface="+mn-lt"/>
          </a:endParaRPr>
        </a:p>
      </dgm:t>
    </dgm:pt>
    <dgm:pt modelId="{B1507845-0E2E-134B-A7E6-0E93368DA0FA}" type="parTrans" cxnId="{CEC000BE-271C-404E-85DF-3BF5763B36F7}">
      <dgm:prSet/>
      <dgm:spPr/>
      <dgm:t>
        <a:bodyPr/>
        <a:lstStyle/>
        <a:p>
          <a:endParaRPr lang="zh-CN" altLang="en-US" sz="2400">
            <a:latin typeface="+mn-lt"/>
          </a:endParaRPr>
        </a:p>
      </dgm:t>
    </dgm:pt>
    <dgm:pt modelId="{A303C127-3C32-274F-9825-51F20D10856E}" type="sibTrans" cxnId="{CEC000BE-271C-404E-85DF-3BF5763B36F7}">
      <dgm:prSet/>
      <dgm:spPr/>
      <dgm:t>
        <a:bodyPr/>
        <a:lstStyle/>
        <a:p>
          <a:endParaRPr lang="zh-CN" altLang="en-US" sz="2400">
            <a:latin typeface="+mn-lt"/>
          </a:endParaRPr>
        </a:p>
      </dgm:t>
    </dgm:pt>
    <dgm:pt modelId="{A5350737-C0F0-8345-9A5F-EDA1B4BD9A47}">
      <dgm:prSet custT="1"/>
      <dgm:spPr/>
      <dgm:t>
        <a:bodyPr/>
        <a:lstStyle/>
        <a:p>
          <a:pPr>
            <a:lnSpc>
              <a:spcPct val="150000"/>
            </a:lnSpc>
          </a:pPr>
          <a:r>
            <a:rPr lang="en-US" altLang="zh-CN" sz="1400">
              <a:latin typeface="+mn-lt"/>
            </a:rPr>
            <a:t>Beta Release</a:t>
          </a:r>
          <a:endParaRPr lang="zh-CN" altLang="en-US" sz="1400">
            <a:latin typeface="+mn-lt"/>
          </a:endParaRPr>
        </a:p>
      </dgm:t>
    </dgm:pt>
    <dgm:pt modelId="{135DA330-69B7-E14B-AFD5-7760EF98BA8E}" type="parTrans" cxnId="{3EBA0F17-CDFB-6F43-92FB-17CD2C4E6507}">
      <dgm:prSet/>
      <dgm:spPr/>
      <dgm:t>
        <a:bodyPr/>
        <a:lstStyle/>
        <a:p>
          <a:endParaRPr lang="zh-CN" altLang="en-US" sz="2400">
            <a:latin typeface="+mn-lt"/>
          </a:endParaRPr>
        </a:p>
      </dgm:t>
    </dgm:pt>
    <dgm:pt modelId="{54AE9125-F685-0A4B-BB52-BB7F8AE57B9E}" type="sibTrans" cxnId="{3EBA0F17-CDFB-6F43-92FB-17CD2C4E6507}">
      <dgm:prSet/>
      <dgm:spPr/>
      <dgm:t>
        <a:bodyPr/>
        <a:lstStyle/>
        <a:p>
          <a:endParaRPr lang="zh-CN" altLang="en-US" sz="2400">
            <a:latin typeface="+mn-lt"/>
          </a:endParaRPr>
        </a:p>
      </dgm:t>
    </dgm:pt>
    <dgm:pt modelId="{14BEC329-A55B-7849-9AAE-7991076ED062}">
      <dgm:prSet custT="1"/>
      <dgm:spPr/>
      <dgm:t>
        <a:bodyPr/>
        <a:lstStyle/>
        <a:p>
          <a:pPr>
            <a:lnSpc>
              <a:spcPct val="150000"/>
            </a:lnSpc>
          </a:pPr>
          <a:r>
            <a:rPr lang="en-US" altLang="zh-CN" sz="1400">
              <a:latin typeface="+mn-lt"/>
            </a:rPr>
            <a:t>Final Release</a:t>
          </a:r>
          <a:endParaRPr lang="zh-CN" altLang="en-US" sz="1400">
            <a:latin typeface="+mn-lt"/>
          </a:endParaRPr>
        </a:p>
      </dgm:t>
    </dgm:pt>
    <dgm:pt modelId="{3BA7A87B-17FD-7A46-93AE-D0AD8664C6E8}" type="parTrans" cxnId="{DB9CE1CD-CD95-284A-A646-6757832C2528}">
      <dgm:prSet/>
      <dgm:spPr/>
      <dgm:t>
        <a:bodyPr/>
        <a:lstStyle/>
        <a:p>
          <a:endParaRPr lang="zh-CN" altLang="en-US" sz="2400">
            <a:latin typeface="+mn-lt"/>
          </a:endParaRPr>
        </a:p>
      </dgm:t>
    </dgm:pt>
    <dgm:pt modelId="{329FF230-EF03-774A-91B3-9D4BCE057689}" type="sibTrans" cxnId="{DB9CE1CD-CD95-284A-A646-6757832C2528}">
      <dgm:prSet/>
      <dgm:spPr/>
      <dgm:t>
        <a:bodyPr/>
        <a:lstStyle/>
        <a:p>
          <a:endParaRPr lang="zh-CN" altLang="en-US" sz="2400">
            <a:latin typeface="+mn-lt"/>
          </a:endParaRPr>
        </a:p>
      </dgm:t>
    </dgm:pt>
    <dgm:pt modelId="{8A52B6DE-F710-1A49-9059-AA109E2EDE16}">
      <dgm:prSet custT="1"/>
      <dgm:spPr/>
      <dgm:t>
        <a:bodyPr/>
        <a:lstStyle/>
        <a:p>
          <a:pPr>
            <a:lnSpc>
              <a:spcPct val="150000"/>
            </a:lnSpc>
          </a:pPr>
          <a:r>
            <a:rPr lang="en-US" altLang="zh-CN" sz="1400">
              <a:latin typeface="+mn-lt"/>
            </a:rPr>
            <a:t>MVP Release</a:t>
          </a:r>
          <a:endParaRPr lang="zh-CN" altLang="en-US" sz="1400">
            <a:latin typeface="+mn-lt"/>
          </a:endParaRPr>
        </a:p>
      </dgm:t>
    </dgm:pt>
    <dgm:pt modelId="{1251FDEC-B883-1644-AA8E-07950E915736}" type="parTrans" cxnId="{6DC3D0A2-C2F4-624E-868F-DDE89F46038B}">
      <dgm:prSet/>
      <dgm:spPr/>
      <dgm:t>
        <a:bodyPr/>
        <a:lstStyle/>
        <a:p>
          <a:endParaRPr lang="zh-CN" altLang="en-US" sz="2400">
            <a:latin typeface="+mn-lt"/>
          </a:endParaRPr>
        </a:p>
      </dgm:t>
    </dgm:pt>
    <dgm:pt modelId="{3C0F304B-1FDB-AB42-B1F1-7DC4CF91C529}" type="sibTrans" cxnId="{6DC3D0A2-C2F4-624E-868F-DDE89F46038B}">
      <dgm:prSet/>
      <dgm:spPr/>
      <dgm:t>
        <a:bodyPr/>
        <a:lstStyle/>
        <a:p>
          <a:endParaRPr lang="zh-CN" altLang="en-US" sz="2400">
            <a:latin typeface="+mn-lt"/>
          </a:endParaRPr>
        </a:p>
      </dgm:t>
    </dgm:pt>
    <dgm:pt modelId="{76AF93FE-6A77-624F-8391-4F5534D7C92E}">
      <dgm:prSet phldrT="[文本]" custT="1"/>
      <dgm:spPr/>
      <dgm:t>
        <a:bodyPr/>
        <a:lstStyle/>
        <a:p>
          <a:pPr>
            <a:lnSpc>
              <a:spcPct val="150000"/>
            </a:lnSpc>
          </a:pPr>
          <a:r>
            <a:rPr lang="en-US" altLang="zh-CN" sz="1200">
              <a:latin typeface="+mn-lt"/>
            </a:rPr>
            <a:t>Front-end Dev</a:t>
          </a:r>
          <a:endParaRPr lang="zh-CN" altLang="en-US" sz="1200">
            <a:latin typeface="+mn-lt"/>
          </a:endParaRPr>
        </a:p>
      </dgm:t>
    </dgm:pt>
    <dgm:pt modelId="{E7FD4BFA-9893-9C41-8635-0CB2AD80549C}" type="parTrans" cxnId="{613159F4-ED91-EC49-B4AB-34462247FB14}">
      <dgm:prSet/>
      <dgm:spPr/>
      <dgm:t>
        <a:bodyPr/>
        <a:lstStyle/>
        <a:p>
          <a:endParaRPr lang="zh-CN" altLang="en-US" sz="2400">
            <a:latin typeface="+mn-lt"/>
          </a:endParaRPr>
        </a:p>
      </dgm:t>
    </dgm:pt>
    <dgm:pt modelId="{08FCFE3D-3968-3D42-AB22-D9C14152DD66}" type="sibTrans" cxnId="{613159F4-ED91-EC49-B4AB-34462247FB14}">
      <dgm:prSet/>
      <dgm:spPr/>
      <dgm:t>
        <a:bodyPr/>
        <a:lstStyle/>
        <a:p>
          <a:endParaRPr lang="zh-CN" altLang="en-US" sz="2400">
            <a:latin typeface="+mn-lt"/>
          </a:endParaRPr>
        </a:p>
      </dgm:t>
    </dgm:pt>
    <dgm:pt modelId="{422E68FB-B161-1346-9CDB-4B8B2D289B9F}">
      <dgm:prSet phldrT="[文本]" custT="1"/>
      <dgm:spPr/>
      <dgm:t>
        <a:bodyPr/>
        <a:lstStyle/>
        <a:p>
          <a:pPr>
            <a:lnSpc>
              <a:spcPct val="150000"/>
            </a:lnSpc>
          </a:pPr>
          <a:r>
            <a:rPr lang="en-US" altLang="zh-CN" sz="1200">
              <a:latin typeface="+mn-lt"/>
            </a:rPr>
            <a:t>Integration</a:t>
          </a:r>
          <a:r>
            <a:rPr lang="zh-CN" altLang="en-US" sz="1200">
              <a:latin typeface="+mn-lt"/>
            </a:rPr>
            <a:t> </a:t>
          </a:r>
          <a:r>
            <a:rPr lang="en-US" altLang="zh-CN" sz="1200">
              <a:latin typeface="+mn-lt"/>
            </a:rPr>
            <a:t>Dev</a:t>
          </a:r>
          <a:endParaRPr lang="zh-CN" altLang="en-US" sz="1200">
            <a:latin typeface="+mn-lt"/>
          </a:endParaRPr>
        </a:p>
      </dgm:t>
    </dgm:pt>
    <dgm:pt modelId="{881ECD6A-B663-C84B-BEF8-CF0FC107FE26}" type="parTrans" cxnId="{0A32B867-D902-5240-84E8-ADA748665DDC}">
      <dgm:prSet/>
      <dgm:spPr/>
      <dgm:t>
        <a:bodyPr/>
        <a:lstStyle/>
        <a:p>
          <a:endParaRPr lang="zh-CN" altLang="en-US"/>
        </a:p>
      </dgm:t>
    </dgm:pt>
    <dgm:pt modelId="{EAE5184B-95AF-5C40-9803-978870482820}" type="sibTrans" cxnId="{0A32B867-D902-5240-84E8-ADA748665DDC}">
      <dgm:prSet/>
      <dgm:spPr/>
      <dgm:t>
        <a:bodyPr/>
        <a:lstStyle/>
        <a:p>
          <a:endParaRPr lang="zh-CN" altLang="en-US"/>
        </a:p>
      </dgm:t>
    </dgm:pt>
    <dgm:pt modelId="{37B30D21-CE8F-6B4A-8ED5-1541DC3AF59E}">
      <dgm:prSet phldrT="[文本]" custT="1"/>
      <dgm:spPr/>
      <dgm:t>
        <a:bodyPr/>
        <a:lstStyle/>
        <a:p>
          <a:pPr>
            <a:lnSpc>
              <a:spcPct val="150000"/>
            </a:lnSpc>
          </a:pPr>
          <a:r>
            <a:rPr lang="en-US" altLang="zh-CN" sz="1400">
              <a:latin typeface="+mn-lt"/>
            </a:rPr>
            <a:t>Integration</a:t>
          </a:r>
          <a:r>
            <a:rPr lang="zh-CN" altLang="en-US" sz="1400">
              <a:latin typeface="+mn-lt"/>
            </a:rPr>
            <a:t> </a:t>
          </a:r>
          <a:r>
            <a:rPr lang="en-US" altLang="zh-CN" sz="1400">
              <a:latin typeface="+mn-lt"/>
            </a:rPr>
            <a:t>Test</a:t>
          </a:r>
          <a:endParaRPr lang="zh-CN" altLang="en-US" sz="1400">
            <a:latin typeface="+mn-lt"/>
          </a:endParaRPr>
        </a:p>
      </dgm:t>
    </dgm:pt>
    <dgm:pt modelId="{128E3E60-D850-A94C-A130-FB8C82ED081B}" type="parTrans" cxnId="{146DB0AF-9612-0B41-9AD2-454969DCEDDF}">
      <dgm:prSet/>
      <dgm:spPr/>
      <dgm:t>
        <a:bodyPr/>
        <a:lstStyle/>
        <a:p>
          <a:endParaRPr lang="zh-CN" altLang="en-US"/>
        </a:p>
      </dgm:t>
    </dgm:pt>
    <dgm:pt modelId="{4FCC5878-DB40-F74F-998F-60995989E26D}" type="sibTrans" cxnId="{146DB0AF-9612-0B41-9AD2-454969DCEDDF}">
      <dgm:prSet/>
      <dgm:spPr/>
      <dgm:t>
        <a:bodyPr/>
        <a:lstStyle/>
        <a:p>
          <a:endParaRPr lang="zh-CN" altLang="en-US"/>
        </a:p>
      </dgm:t>
    </dgm:pt>
    <dgm:pt modelId="{C6253944-4C03-4D45-832D-C83DAD47B84C}" type="pres">
      <dgm:prSet presAssocID="{636FD1FF-CC97-DE4D-99DF-D832A8BB9597}" presName="linearFlow" presStyleCnt="0">
        <dgm:presLayoutVars>
          <dgm:dir/>
          <dgm:animLvl val="lvl"/>
          <dgm:resizeHandles val="exact"/>
        </dgm:presLayoutVars>
      </dgm:prSet>
      <dgm:spPr/>
    </dgm:pt>
    <dgm:pt modelId="{939AD55F-BC2B-E64D-BE0F-6CC41DCA9F89}" type="pres">
      <dgm:prSet presAssocID="{CE9A148D-C0FB-8E42-932D-FB5516DDF9BE}" presName="composite" presStyleCnt="0"/>
      <dgm:spPr/>
    </dgm:pt>
    <dgm:pt modelId="{3C75ECFA-8E43-1141-AD5B-31C54DB85561}" type="pres">
      <dgm:prSet presAssocID="{CE9A148D-C0FB-8E42-932D-FB5516DDF9BE}" presName="parTx" presStyleLbl="node1" presStyleIdx="0" presStyleCnt="4">
        <dgm:presLayoutVars>
          <dgm:chMax val="0"/>
          <dgm:chPref val="0"/>
          <dgm:bulletEnabled val="1"/>
        </dgm:presLayoutVars>
      </dgm:prSet>
      <dgm:spPr/>
    </dgm:pt>
    <dgm:pt modelId="{E914057F-A11D-C54A-9D16-1A5976D6B9D8}" type="pres">
      <dgm:prSet presAssocID="{CE9A148D-C0FB-8E42-932D-FB5516DDF9BE}" presName="parSh" presStyleLbl="node1" presStyleIdx="0" presStyleCnt="4" custScaleX="132208" custScaleY="114587"/>
      <dgm:spPr/>
    </dgm:pt>
    <dgm:pt modelId="{7E11A2CD-D4E1-574A-BA17-A9D8E09FBFE2}" type="pres">
      <dgm:prSet presAssocID="{CE9A148D-C0FB-8E42-932D-FB5516DDF9BE}" presName="desTx" presStyleLbl="fgAcc1" presStyleIdx="0" presStyleCnt="4" custScaleX="172677" custLinFactNeighborX="-1103">
        <dgm:presLayoutVars>
          <dgm:bulletEnabled val="1"/>
        </dgm:presLayoutVars>
      </dgm:prSet>
      <dgm:spPr/>
    </dgm:pt>
    <dgm:pt modelId="{32EF3FD7-A0F6-554C-8F68-2F001DBF4B43}" type="pres">
      <dgm:prSet presAssocID="{F7A16F7F-484F-1A43-8866-876CC74B980D}" presName="sibTrans" presStyleLbl="sibTrans2D1" presStyleIdx="0" presStyleCnt="3"/>
      <dgm:spPr/>
    </dgm:pt>
    <dgm:pt modelId="{97D456C4-EF67-2147-B2A7-04EE5FC3FDE1}" type="pres">
      <dgm:prSet presAssocID="{F7A16F7F-484F-1A43-8866-876CC74B980D}" presName="connTx" presStyleLbl="sibTrans2D1" presStyleIdx="0" presStyleCnt="3"/>
      <dgm:spPr/>
    </dgm:pt>
    <dgm:pt modelId="{B7274F2A-F704-D440-A3DD-BA7E4E74EB54}" type="pres">
      <dgm:prSet presAssocID="{19BAF174-6220-E74A-8CC2-5614AFA96772}" presName="composite" presStyleCnt="0"/>
      <dgm:spPr/>
    </dgm:pt>
    <dgm:pt modelId="{EC2F82A8-0767-1B4E-8CB1-6C889885127B}" type="pres">
      <dgm:prSet presAssocID="{19BAF174-6220-E74A-8CC2-5614AFA96772}" presName="parTx" presStyleLbl="node1" presStyleIdx="0" presStyleCnt="4">
        <dgm:presLayoutVars>
          <dgm:chMax val="0"/>
          <dgm:chPref val="0"/>
          <dgm:bulletEnabled val="1"/>
        </dgm:presLayoutVars>
      </dgm:prSet>
      <dgm:spPr/>
    </dgm:pt>
    <dgm:pt modelId="{598560E3-A653-AB4F-95C9-11C0467C406F}" type="pres">
      <dgm:prSet presAssocID="{19BAF174-6220-E74A-8CC2-5614AFA96772}" presName="parSh" presStyleLbl="node1" presStyleIdx="1" presStyleCnt="4" custScaleX="132125" custScaleY="114639"/>
      <dgm:spPr/>
    </dgm:pt>
    <dgm:pt modelId="{6CFB610E-C69F-BD4B-AA6C-8B6E17E60455}" type="pres">
      <dgm:prSet presAssocID="{19BAF174-6220-E74A-8CC2-5614AFA96772}" presName="desTx" presStyleLbl="fgAcc1" presStyleIdx="1" presStyleCnt="4" custScaleX="172615" custLinFactNeighborX="-1103">
        <dgm:presLayoutVars>
          <dgm:bulletEnabled val="1"/>
        </dgm:presLayoutVars>
      </dgm:prSet>
      <dgm:spPr/>
    </dgm:pt>
    <dgm:pt modelId="{4576298A-08D7-BD4D-A2F8-4DFDFBE488D9}" type="pres">
      <dgm:prSet presAssocID="{493ED2C2-1B09-3E43-AFEB-F9DD3DA4186A}" presName="sibTrans" presStyleLbl="sibTrans2D1" presStyleIdx="1" presStyleCnt="3"/>
      <dgm:spPr/>
    </dgm:pt>
    <dgm:pt modelId="{EF00AE11-AC6D-5D4A-A626-DA8B55A4BDCE}" type="pres">
      <dgm:prSet presAssocID="{493ED2C2-1B09-3E43-AFEB-F9DD3DA4186A}" presName="connTx" presStyleLbl="sibTrans2D1" presStyleIdx="1" presStyleCnt="3"/>
      <dgm:spPr/>
    </dgm:pt>
    <dgm:pt modelId="{F2985461-7386-A840-98F6-100EE74D6D66}" type="pres">
      <dgm:prSet presAssocID="{EFA6E39F-FEF7-354B-93EB-064231F57AA9}" presName="composite" presStyleCnt="0"/>
      <dgm:spPr/>
    </dgm:pt>
    <dgm:pt modelId="{5E0B2629-A982-5745-8D3C-CEE8614A10A8}" type="pres">
      <dgm:prSet presAssocID="{EFA6E39F-FEF7-354B-93EB-064231F57AA9}" presName="parTx" presStyleLbl="node1" presStyleIdx="1" presStyleCnt="4">
        <dgm:presLayoutVars>
          <dgm:chMax val="0"/>
          <dgm:chPref val="0"/>
          <dgm:bulletEnabled val="1"/>
        </dgm:presLayoutVars>
      </dgm:prSet>
      <dgm:spPr/>
    </dgm:pt>
    <dgm:pt modelId="{177EDE12-065E-5A4E-BFE8-91DA55D3C267}" type="pres">
      <dgm:prSet presAssocID="{EFA6E39F-FEF7-354B-93EB-064231F57AA9}" presName="parSh" presStyleLbl="node1" presStyleIdx="2" presStyleCnt="4" custScaleX="132125" custScaleY="116576"/>
      <dgm:spPr/>
    </dgm:pt>
    <dgm:pt modelId="{FD6EF5EB-031A-BA4A-AAF2-BE722254F8F4}" type="pres">
      <dgm:prSet presAssocID="{EFA6E39F-FEF7-354B-93EB-064231F57AA9}" presName="desTx" presStyleLbl="fgAcc1" presStyleIdx="2" presStyleCnt="4" custScaleX="165065" custLinFactNeighborX="-4412">
        <dgm:presLayoutVars>
          <dgm:bulletEnabled val="1"/>
        </dgm:presLayoutVars>
      </dgm:prSet>
      <dgm:spPr/>
    </dgm:pt>
    <dgm:pt modelId="{A2769DC8-7FD4-7A48-A20C-7C70B1D63E62}" type="pres">
      <dgm:prSet presAssocID="{2DC9C431-47AD-2741-A8A1-D471E57FF349}" presName="sibTrans" presStyleLbl="sibTrans2D1" presStyleIdx="2" presStyleCnt="3"/>
      <dgm:spPr/>
    </dgm:pt>
    <dgm:pt modelId="{43862B47-138D-B545-8790-45B065A6E257}" type="pres">
      <dgm:prSet presAssocID="{2DC9C431-47AD-2741-A8A1-D471E57FF349}" presName="connTx" presStyleLbl="sibTrans2D1" presStyleIdx="2" presStyleCnt="3"/>
      <dgm:spPr/>
    </dgm:pt>
    <dgm:pt modelId="{F4D95757-6801-DF46-82A4-D53D08895055}" type="pres">
      <dgm:prSet presAssocID="{A1EC4FC6-2DC8-CA4E-A62F-AEC828C575FD}" presName="composite" presStyleCnt="0"/>
      <dgm:spPr/>
    </dgm:pt>
    <dgm:pt modelId="{CAD12404-31C5-C840-942F-74947BE1A797}" type="pres">
      <dgm:prSet presAssocID="{A1EC4FC6-2DC8-CA4E-A62F-AEC828C575FD}" presName="parTx" presStyleLbl="node1" presStyleIdx="2" presStyleCnt="4">
        <dgm:presLayoutVars>
          <dgm:chMax val="0"/>
          <dgm:chPref val="0"/>
          <dgm:bulletEnabled val="1"/>
        </dgm:presLayoutVars>
      </dgm:prSet>
      <dgm:spPr/>
    </dgm:pt>
    <dgm:pt modelId="{1318251B-BE19-964B-820C-3334845E52FF}" type="pres">
      <dgm:prSet presAssocID="{A1EC4FC6-2DC8-CA4E-A62F-AEC828C575FD}" presName="parSh" presStyleLbl="node1" presStyleIdx="3" presStyleCnt="4" custScaleX="134230" custScaleY="116175"/>
      <dgm:spPr/>
    </dgm:pt>
    <dgm:pt modelId="{9DD26500-01DD-4347-9788-41E2092DD7D7}" type="pres">
      <dgm:prSet presAssocID="{A1EC4FC6-2DC8-CA4E-A62F-AEC828C575FD}" presName="desTx" presStyleLbl="fgAcc1" presStyleIdx="3" presStyleCnt="4" custScaleX="177643" custLinFactNeighborX="1634">
        <dgm:presLayoutVars>
          <dgm:bulletEnabled val="1"/>
        </dgm:presLayoutVars>
      </dgm:prSet>
      <dgm:spPr/>
    </dgm:pt>
  </dgm:ptLst>
  <dgm:cxnLst>
    <dgm:cxn modelId="{79F6F202-96AB-F344-8B30-26405EDA2524}" type="presOf" srcId="{C5051383-E5C4-0640-A942-CE7AFD2A4A2D}" destId="{6CFB610E-C69F-BD4B-AA6C-8B6E17E60455}" srcOrd="0" destOrd="0" presId="urn:microsoft.com/office/officeart/2005/8/layout/process3"/>
    <dgm:cxn modelId="{993C9003-BD6D-534F-BC4D-F4E79A49627C}" srcId="{636FD1FF-CC97-DE4D-99DF-D832A8BB9597}" destId="{A1EC4FC6-2DC8-CA4E-A62F-AEC828C575FD}" srcOrd="3" destOrd="0" parTransId="{AC4B3F41-BAE0-8A45-8D7E-7E8920F20967}" sibTransId="{52A1E13C-80DF-9A46-9230-0AABB1126C03}"/>
    <dgm:cxn modelId="{C8907B14-0988-DC4D-87D9-269772C69776}" type="presOf" srcId="{0FAF2E94-3FEF-E543-970C-62A0B9270F52}" destId="{7E11A2CD-D4E1-574A-BA17-A9D8E09FBFE2}" srcOrd="0" destOrd="1" presId="urn:microsoft.com/office/officeart/2005/8/layout/process3"/>
    <dgm:cxn modelId="{3EBA0F17-CDFB-6F43-92FB-17CD2C4E6507}" srcId="{A1EC4FC6-2DC8-CA4E-A62F-AEC828C575FD}" destId="{A5350737-C0F0-8345-9A5F-EDA1B4BD9A47}" srcOrd="1" destOrd="0" parTransId="{135DA330-69B7-E14B-AFD5-7760EF98BA8E}" sibTransId="{54AE9125-F685-0A4B-BB52-BB7F8AE57B9E}"/>
    <dgm:cxn modelId="{2909571D-F59A-7B47-8EF8-C7F2690B8722}" type="presOf" srcId="{19BAF174-6220-E74A-8CC2-5614AFA96772}" destId="{598560E3-A653-AB4F-95C9-11C0467C406F}" srcOrd="1" destOrd="0" presId="urn:microsoft.com/office/officeart/2005/8/layout/process3"/>
    <dgm:cxn modelId="{99CB3320-7DD7-CC48-99E3-F3B7E31F6725}" type="presOf" srcId="{E4A6C8FC-9B9E-324F-B0B6-EE20CED3B310}" destId="{7E11A2CD-D4E1-574A-BA17-A9D8E09FBFE2}" srcOrd="0" destOrd="2" presId="urn:microsoft.com/office/officeart/2005/8/layout/process3"/>
    <dgm:cxn modelId="{67AC7027-C177-9148-8130-3AAFF7B333A9}" type="presOf" srcId="{EFA6E39F-FEF7-354B-93EB-064231F57AA9}" destId="{177EDE12-065E-5A4E-BFE8-91DA55D3C267}" srcOrd="1" destOrd="0" presId="urn:microsoft.com/office/officeart/2005/8/layout/process3"/>
    <dgm:cxn modelId="{08CE2328-D7E7-3D41-9888-C1CFC8CE4269}" srcId="{CE9A148D-C0FB-8E42-932D-FB5516DDF9BE}" destId="{431BB7A0-8F00-5240-98C5-C9E2B0036EDA}" srcOrd="3" destOrd="0" parTransId="{D543A13B-5E3F-2E48-A785-CB8BAD69ED3A}" sibTransId="{74BE4613-5825-8C48-82D0-09FA78C8EC8A}"/>
    <dgm:cxn modelId="{B2F36829-478A-DD4C-8C56-940B2CF2CAE4}" srcId="{EFA6E39F-FEF7-354B-93EB-064231F57AA9}" destId="{FCF2FEED-18B2-9941-92A9-07C0E928F7A5}" srcOrd="0" destOrd="0" parTransId="{0B357CEC-184D-5A47-AB4D-1629ABE37FFD}" sibTransId="{0E6F6E35-475D-1E42-A32B-AF474DB4A464}"/>
    <dgm:cxn modelId="{C047C83D-2712-8C48-9FF7-C0DC19F1EB8D}" type="presOf" srcId="{493ED2C2-1B09-3E43-AFEB-F9DD3DA4186A}" destId="{EF00AE11-AC6D-5D4A-A626-DA8B55A4BDCE}" srcOrd="1" destOrd="0" presId="urn:microsoft.com/office/officeart/2005/8/layout/process3"/>
    <dgm:cxn modelId="{5E4F8F40-CEA1-D349-8D2B-2940CFCB626B}" type="presOf" srcId="{A1EC4FC6-2DC8-CA4E-A62F-AEC828C575FD}" destId="{CAD12404-31C5-C840-942F-74947BE1A797}" srcOrd="0" destOrd="0" presId="urn:microsoft.com/office/officeart/2005/8/layout/process3"/>
    <dgm:cxn modelId="{B98F9B43-BD99-D846-8524-89317A557EBD}" type="presOf" srcId="{8EA34FA7-5195-6644-BB41-A2DC5BD4EC72}" destId="{7E11A2CD-D4E1-574A-BA17-A9D8E09FBFE2}" srcOrd="0" destOrd="0" presId="urn:microsoft.com/office/officeart/2005/8/layout/process3"/>
    <dgm:cxn modelId="{0ADA8245-CBFA-654B-8EF9-D4DBB99EBE4B}" type="presOf" srcId="{8A52B6DE-F710-1A49-9059-AA109E2EDE16}" destId="{9DD26500-01DD-4347-9788-41E2092DD7D7}" srcOrd="0" destOrd="0" presId="urn:microsoft.com/office/officeart/2005/8/layout/process3"/>
    <dgm:cxn modelId="{BBF68865-A21C-5D42-9E79-B8363CC5207F}" srcId="{636FD1FF-CC97-DE4D-99DF-D832A8BB9597}" destId="{CE9A148D-C0FB-8E42-932D-FB5516DDF9BE}" srcOrd="0" destOrd="0" parTransId="{3095924A-74AC-9140-A1EC-5CEF8B80F944}" sibTransId="{F7A16F7F-484F-1A43-8866-876CC74B980D}"/>
    <dgm:cxn modelId="{0A32B867-D902-5240-84E8-ADA748665DDC}" srcId="{19BAF174-6220-E74A-8CC2-5614AFA96772}" destId="{422E68FB-B161-1346-9CDB-4B8B2D289B9F}" srcOrd="3" destOrd="0" parTransId="{881ECD6A-B663-C84B-BEF8-CF0FC107FE26}" sibTransId="{EAE5184B-95AF-5C40-9803-978870482820}"/>
    <dgm:cxn modelId="{562DCE48-BF55-9D42-BC30-B5E4B2934BE2}" type="presOf" srcId="{A5350737-C0F0-8345-9A5F-EDA1B4BD9A47}" destId="{9DD26500-01DD-4347-9788-41E2092DD7D7}" srcOrd="0" destOrd="1" presId="urn:microsoft.com/office/officeart/2005/8/layout/process3"/>
    <dgm:cxn modelId="{DC2B0250-BB21-5449-89BE-0E3E01E9422B}" srcId="{636FD1FF-CC97-DE4D-99DF-D832A8BB9597}" destId="{19BAF174-6220-E74A-8CC2-5614AFA96772}" srcOrd="1" destOrd="0" parTransId="{30AECE8D-59B5-1945-ACB1-DB9426BCC63B}" sibTransId="{493ED2C2-1B09-3E43-AFEB-F9DD3DA4186A}"/>
    <dgm:cxn modelId="{658A1150-1C99-E14D-B5A0-25F943629041}" type="presOf" srcId="{493ED2C2-1B09-3E43-AFEB-F9DD3DA4186A}" destId="{4576298A-08D7-BD4D-A2F8-4DFDFBE488D9}" srcOrd="0" destOrd="0" presId="urn:microsoft.com/office/officeart/2005/8/layout/process3"/>
    <dgm:cxn modelId="{8B8C7B52-0019-8749-A7A6-1688ED7DEF3F}" type="presOf" srcId="{2305F412-53C1-9245-B26A-A6760F508155}" destId="{FD6EF5EB-031A-BA4A-AAF2-BE722254F8F4}" srcOrd="0" destOrd="1" presId="urn:microsoft.com/office/officeart/2005/8/layout/process3"/>
    <dgm:cxn modelId="{BBE3257F-653E-8A4D-B29C-AF33A85BF239}" type="presOf" srcId="{19BAF174-6220-E74A-8CC2-5614AFA96772}" destId="{EC2F82A8-0767-1B4E-8CB1-6C889885127B}" srcOrd="0" destOrd="0" presId="urn:microsoft.com/office/officeart/2005/8/layout/process3"/>
    <dgm:cxn modelId="{CD716580-7D7E-9E4A-9197-D8EEC0D93CA0}" srcId="{636FD1FF-CC97-DE4D-99DF-D832A8BB9597}" destId="{EFA6E39F-FEF7-354B-93EB-064231F57AA9}" srcOrd="2" destOrd="0" parTransId="{B55073BC-5BF8-D648-8A62-1485FEF17202}" sibTransId="{2DC9C431-47AD-2741-A8A1-D471E57FF349}"/>
    <dgm:cxn modelId="{6DC3D0A2-C2F4-624E-868F-DDE89F46038B}" srcId="{A1EC4FC6-2DC8-CA4E-A62F-AEC828C575FD}" destId="{8A52B6DE-F710-1A49-9059-AA109E2EDE16}" srcOrd="0" destOrd="0" parTransId="{1251FDEC-B883-1644-AA8E-07950E915736}" sibTransId="{3C0F304B-1FDB-AB42-B1F1-7DC4CF91C529}"/>
    <dgm:cxn modelId="{B36F77A4-EA9E-5142-A421-4E9E4C059B2E}" type="presOf" srcId="{422E68FB-B161-1346-9CDB-4B8B2D289B9F}" destId="{6CFB610E-C69F-BD4B-AA6C-8B6E17E60455}" srcOrd="0" destOrd="3" presId="urn:microsoft.com/office/officeart/2005/8/layout/process3"/>
    <dgm:cxn modelId="{2C581AA9-7493-9F44-BDF0-7386B51A3EAD}" srcId="{19BAF174-6220-E74A-8CC2-5614AFA96772}" destId="{75C90B6C-D491-874E-AFD4-9D0DABE4C4F1}" srcOrd="2" destOrd="0" parTransId="{C2897A9C-30F0-154F-B570-A438AC2B1FCD}" sibTransId="{B7ECA6E2-1521-D049-AF12-BE6DD8C6A4FB}"/>
    <dgm:cxn modelId="{2A0A8AA9-6149-6940-9F00-4A782B1088F5}" srcId="{CE9A148D-C0FB-8E42-932D-FB5516DDF9BE}" destId="{E4A6C8FC-9B9E-324F-B0B6-EE20CED3B310}" srcOrd="2" destOrd="0" parTransId="{2CD9D6FD-CFB2-184A-89BE-956B6BF472A6}" sibTransId="{55119BBC-1066-9147-8881-F0DE0775A3CC}"/>
    <dgm:cxn modelId="{6E756DAC-87C4-004D-B6F0-86DA81233AB3}" type="presOf" srcId="{FCF2FEED-18B2-9941-92A9-07C0E928F7A5}" destId="{FD6EF5EB-031A-BA4A-AAF2-BE722254F8F4}" srcOrd="0" destOrd="0" presId="urn:microsoft.com/office/officeart/2005/8/layout/process3"/>
    <dgm:cxn modelId="{4EE40FAF-5088-3D41-A7F1-9E64BA26390F}" type="presOf" srcId="{CE9A148D-C0FB-8E42-932D-FB5516DDF9BE}" destId="{3C75ECFA-8E43-1141-AD5B-31C54DB85561}" srcOrd="0" destOrd="0" presId="urn:microsoft.com/office/officeart/2005/8/layout/process3"/>
    <dgm:cxn modelId="{146DB0AF-9612-0B41-9AD2-454969DCEDDF}" srcId="{EFA6E39F-FEF7-354B-93EB-064231F57AA9}" destId="{37B30D21-CE8F-6B4A-8ED5-1541DC3AF59E}" srcOrd="2" destOrd="0" parTransId="{128E3E60-D850-A94C-A130-FB8C82ED081B}" sibTransId="{4FCC5878-DB40-F74F-998F-60995989E26D}"/>
    <dgm:cxn modelId="{D2D4D3B1-FC22-9D47-B2B2-0220F58CFDBD}" type="presOf" srcId="{2DC9C431-47AD-2741-A8A1-D471E57FF349}" destId="{A2769DC8-7FD4-7A48-A20C-7C70B1D63E62}" srcOrd="0" destOrd="0" presId="urn:microsoft.com/office/officeart/2005/8/layout/process3"/>
    <dgm:cxn modelId="{4D33A0B2-F398-E94B-B6C8-A3ABD7A44C1B}" srcId="{CE9A148D-C0FB-8E42-932D-FB5516DDF9BE}" destId="{8EA34FA7-5195-6644-BB41-A2DC5BD4EC72}" srcOrd="0" destOrd="0" parTransId="{D33AD4E6-69CE-4C47-A017-A57149B4A52B}" sibTransId="{3CE7E335-7B46-054C-800A-C01FA961C872}"/>
    <dgm:cxn modelId="{E5D4DBB2-3837-B340-A038-C5734CD07B1F}" type="presOf" srcId="{F7A16F7F-484F-1A43-8866-876CC74B980D}" destId="{32EF3FD7-A0F6-554C-8F68-2F001DBF4B43}" srcOrd="0" destOrd="0" presId="urn:microsoft.com/office/officeart/2005/8/layout/process3"/>
    <dgm:cxn modelId="{1819EFBB-7352-1741-B54F-66BB6D8CF084}" type="presOf" srcId="{37B30D21-CE8F-6B4A-8ED5-1541DC3AF59E}" destId="{FD6EF5EB-031A-BA4A-AAF2-BE722254F8F4}" srcOrd="0" destOrd="2" presId="urn:microsoft.com/office/officeart/2005/8/layout/process3"/>
    <dgm:cxn modelId="{EF78C7BC-BA77-804C-877C-E5D57AFA912B}" type="presOf" srcId="{A1EC4FC6-2DC8-CA4E-A62F-AEC828C575FD}" destId="{1318251B-BE19-964B-820C-3334845E52FF}" srcOrd="1" destOrd="0" presId="urn:microsoft.com/office/officeart/2005/8/layout/process3"/>
    <dgm:cxn modelId="{CEC000BE-271C-404E-85DF-3BF5763B36F7}" srcId="{EFA6E39F-FEF7-354B-93EB-064231F57AA9}" destId="{2305F412-53C1-9245-B26A-A6760F508155}" srcOrd="1" destOrd="0" parTransId="{B1507845-0E2E-134B-A7E6-0E93368DA0FA}" sibTransId="{A303C127-3C32-274F-9825-51F20D10856E}"/>
    <dgm:cxn modelId="{B2C4A5C5-A36F-5F4D-8E31-6114AB8B9A31}" type="presOf" srcId="{2DC9C431-47AD-2741-A8A1-D471E57FF349}" destId="{43862B47-138D-B545-8790-45B065A6E257}" srcOrd="1" destOrd="0" presId="urn:microsoft.com/office/officeart/2005/8/layout/process3"/>
    <dgm:cxn modelId="{F7C4A7C8-40B5-4A4C-AC14-1C748BD33CD4}" type="presOf" srcId="{14BEC329-A55B-7849-9AAE-7991076ED062}" destId="{9DD26500-01DD-4347-9788-41E2092DD7D7}" srcOrd="0" destOrd="2" presId="urn:microsoft.com/office/officeart/2005/8/layout/process3"/>
    <dgm:cxn modelId="{6A592ECD-0103-F34A-8DE4-D29774E36ED5}" type="presOf" srcId="{636FD1FF-CC97-DE4D-99DF-D832A8BB9597}" destId="{C6253944-4C03-4D45-832D-C83DAD47B84C}" srcOrd="0" destOrd="0" presId="urn:microsoft.com/office/officeart/2005/8/layout/process3"/>
    <dgm:cxn modelId="{DB9CE1CD-CD95-284A-A646-6757832C2528}" srcId="{A1EC4FC6-2DC8-CA4E-A62F-AEC828C575FD}" destId="{14BEC329-A55B-7849-9AAE-7991076ED062}" srcOrd="2" destOrd="0" parTransId="{3BA7A87B-17FD-7A46-93AE-D0AD8664C6E8}" sibTransId="{329FF230-EF03-774A-91B3-9D4BCE057689}"/>
    <dgm:cxn modelId="{4E5BD1D0-FF02-E44B-945C-070DFF5CABE2}" type="presOf" srcId="{431BB7A0-8F00-5240-98C5-C9E2B0036EDA}" destId="{7E11A2CD-D4E1-574A-BA17-A9D8E09FBFE2}" srcOrd="0" destOrd="3" presId="urn:microsoft.com/office/officeart/2005/8/layout/process3"/>
    <dgm:cxn modelId="{AB269ED6-1081-AA47-AF2F-F13E81F55CB9}" type="presOf" srcId="{75C90B6C-D491-874E-AFD4-9D0DABE4C4F1}" destId="{6CFB610E-C69F-BD4B-AA6C-8B6E17E60455}" srcOrd="0" destOrd="2" presId="urn:microsoft.com/office/officeart/2005/8/layout/process3"/>
    <dgm:cxn modelId="{E6EB79DD-FE54-9840-AE78-EE023EA0AEE5}" type="presOf" srcId="{76AF93FE-6A77-624F-8391-4F5534D7C92E}" destId="{6CFB610E-C69F-BD4B-AA6C-8B6E17E60455}" srcOrd="0" destOrd="1" presId="urn:microsoft.com/office/officeart/2005/8/layout/process3"/>
    <dgm:cxn modelId="{20DEDEE4-F02D-0943-A39A-B3B0DA7A3A97}" type="presOf" srcId="{F7A16F7F-484F-1A43-8866-876CC74B980D}" destId="{97D456C4-EF67-2147-B2A7-04EE5FC3FDE1}" srcOrd="1" destOrd="0" presId="urn:microsoft.com/office/officeart/2005/8/layout/process3"/>
    <dgm:cxn modelId="{20FDEDE8-EAE9-4342-A053-D729351C5031}" srcId="{19BAF174-6220-E74A-8CC2-5614AFA96772}" destId="{C5051383-E5C4-0640-A942-CE7AFD2A4A2D}" srcOrd="0" destOrd="0" parTransId="{005DF615-E175-3C43-BB8D-351D94AFA0E2}" sibTransId="{1B92155E-5445-6340-9976-D39B396BE8CD}"/>
    <dgm:cxn modelId="{613159F4-ED91-EC49-B4AB-34462247FB14}" srcId="{19BAF174-6220-E74A-8CC2-5614AFA96772}" destId="{76AF93FE-6A77-624F-8391-4F5534D7C92E}" srcOrd="1" destOrd="0" parTransId="{E7FD4BFA-9893-9C41-8635-0CB2AD80549C}" sibTransId="{08FCFE3D-3968-3D42-AB22-D9C14152DD66}"/>
    <dgm:cxn modelId="{ACA06AF5-BA52-F142-9778-812C3599D8D5}" type="presOf" srcId="{CE9A148D-C0FB-8E42-932D-FB5516DDF9BE}" destId="{E914057F-A11D-C54A-9D16-1A5976D6B9D8}" srcOrd="1" destOrd="0" presId="urn:microsoft.com/office/officeart/2005/8/layout/process3"/>
    <dgm:cxn modelId="{4B5602FA-746B-2745-9C19-7467722D47DA}" srcId="{CE9A148D-C0FB-8E42-932D-FB5516DDF9BE}" destId="{0FAF2E94-3FEF-E543-970C-62A0B9270F52}" srcOrd="1" destOrd="0" parTransId="{AB4C5D76-6FA8-2C44-8684-2EBF9695C4C0}" sibTransId="{6BED3179-7ECD-E14A-A1D6-8E4B0C02FB95}"/>
    <dgm:cxn modelId="{5425D9FD-1788-8149-A90A-D9AD5D959DAC}" type="presOf" srcId="{EFA6E39F-FEF7-354B-93EB-064231F57AA9}" destId="{5E0B2629-A982-5745-8D3C-CEE8614A10A8}" srcOrd="0" destOrd="0" presId="urn:microsoft.com/office/officeart/2005/8/layout/process3"/>
    <dgm:cxn modelId="{78ABB14B-3AB9-334E-A4D8-29CA9570A677}" type="presParOf" srcId="{C6253944-4C03-4D45-832D-C83DAD47B84C}" destId="{939AD55F-BC2B-E64D-BE0F-6CC41DCA9F89}" srcOrd="0" destOrd="0" presId="urn:microsoft.com/office/officeart/2005/8/layout/process3"/>
    <dgm:cxn modelId="{71FB1A03-707F-4446-B9FE-75042DFCEDC4}" type="presParOf" srcId="{939AD55F-BC2B-E64D-BE0F-6CC41DCA9F89}" destId="{3C75ECFA-8E43-1141-AD5B-31C54DB85561}" srcOrd="0" destOrd="0" presId="urn:microsoft.com/office/officeart/2005/8/layout/process3"/>
    <dgm:cxn modelId="{F50BB5BD-9C9B-6240-8168-E1746C34D42C}" type="presParOf" srcId="{939AD55F-BC2B-E64D-BE0F-6CC41DCA9F89}" destId="{E914057F-A11D-C54A-9D16-1A5976D6B9D8}" srcOrd="1" destOrd="0" presId="urn:microsoft.com/office/officeart/2005/8/layout/process3"/>
    <dgm:cxn modelId="{D5ACB3DE-506F-2A4E-BA03-B79086A105EA}" type="presParOf" srcId="{939AD55F-BC2B-E64D-BE0F-6CC41DCA9F89}" destId="{7E11A2CD-D4E1-574A-BA17-A9D8E09FBFE2}" srcOrd="2" destOrd="0" presId="urn:microsoft.com/office/officeart/2005/8/layout/process3"/>
    <dgm:cxn modelId="{AC40C639-C41E-874D-95C5-8A590A0BA567}" type="presParOf" srcId="{C6253944-4C03-4D45-832D-C83DAD47B84C}" destId="{32EF3FD7-A0F6-554C-8F68-2F001DBF4B43}" srcOrd="1" destOrd="0" presId="urn:microsoft.com/office/officeart/2005/8/layout/process3"/>
    <dgm:cxn modelId="{C62556BA-B5D3-374A-B3EE-B95EECC8C192}" type="presParOf" srcId="{32EF3FD7-A0F6-554C-8F68-2F001DBF4B43}" destId="{97D456C4-EF67-2147-B2A7-04EE5FC3FDE1}" srcOrd="0" destOrd="0" presId="urn:microsoft.com/office/officeart/2005/8/layout/process3"/>
    <dgm:cxn modelId="{1B920B05-9B1E-2245-A65C-0251014A4486}" type="presParOf" srcId="{C6253944-4C03-4D45-832D-C83DAD47B84C}" destId="{B7274F2A-F704-D440-A3DD-BA7E4E74EB54}" srcOrd="2" destOrd="0" presId="urn:microsoft.com/office/officeart/2005/8/layout/process3"/>
    <dgm:cxn modelId="{CBDF4102-219C-A842-8C7B-356768F990B8}" type="presParOf" srcId="{B7274F2A-F704-D440-A3DD-BA7E4E74EB54}" destId="{EC2F82A8-0767-1B4E-8CB1-6C889885127B}" srcOrd="0" destOrd="0" presId="urn:microsoft.com/office/officeart/2005/8/layout/process3"/>
    <dgm:cxn modelId="{391DB825-42DE-D240-91FC-5A3EE526480C}" type="presParOf" srcId="{B7274F2A-F704-D440-A3DD-BA7E4E74EB54}" destId="{598560E3-A653-AB4F-95C9-11C0467C406F}" srcOrd="1" destOrd="0" presId="urn:microsoft.com/office/officeart/2005/8/layout/process3"/>
    <dgm:cxn modelId="{704969A7-5564-954A-AF11-1B197821EA4B}" type="presParOf" srcId="{B7274F2A-F704-D440-A3DD-BA7E4E74EB54}" destId="{6CFB610E-C69F-BD4B-AA6C-8B6E17E60455}" srcOrd="2" destOrd="0" presId="urn:microsoft.com/office/officeart/2005/8/layout/process3"/>
    <dgm:cxn modelId="{AEC8BBD6-71B0-ED48-995D-BF4DF2A660E0}" type="presParOf" srcId="{C6253944-4C03-4D45-832D-C83DAD47B84C}" destId="{4576298A-08D7-BD4D-A2F8-4DFDFBE488D9}" srcOrd="3" destOrd="0" presId="urn:microsoft.com/office/officeart/2005/8/layout/process3"/>
    <dgm:cxn modelId="{EBDA87CD-4ABE-524B-91CD-C26DDBE6DDE6}" type="presParOf" srcId="{4576298A-08D7-BD4D-A2F8-4DFDFBE488D9}" destId="{EF00AE11-AC6D-5D4A-A626-DA8B55A4BDCE}" srcOrd="0" destOrd="0" presId="urn:microsoft.com/office/officeart/2005/8/layout/process3"/>
    <dgm:cxn modelId="{12D669C1-94B7-5A40-896D-9B3A00150C64}" type="presParOf" srcId="{C6253944-4C03-4D45-832D-C83DAD47B84C}" destId="{F2985461-7386-A840-98F6-100EE74D6D66}" srcOrd="4" destOrd="0" presId="urn:microsoft.com/office/officeart/2005/8/layout/process3"/>
    <dgm:cxn modelId="{9D0F1C23-40DE-FE43-97EA-B689F255C912}" type="presParOf" srcId="{F2985461-7386-A840-98F6-100EE74D6D66}" destId="{5E0B2629-A982-5745-8D3C-CEE8614A10A8}" srcOrd="0" destOrd="0" presId="urn:microsoft.com/office/officeart/2005/8/layout/process3"/>
    <dgm:cxn modelId="{5229A394-B8A1-914E-A9B1-6C2FA0A616B0}" type="presParOf" srcId="{F2985461-7386-A840-98F6-100EE74D6D66}" destId="{177EDE12-065E-5A4E-BFE8-91DA55D3C267}" srcOrd="1" destOrd="0" presId="urn:microsoft.com/office/officeart/2005/8/layout/process3"/>
    <dgm:cxn modelId="{CD8FE2F5-4EAC-D745-AE25-D3C3E912126F}" type="presParOf" srcId="{F2985461-7386-A840-98F6-100EE74D6D66}" destId="{FD6EF5EB-031A-BA4A-AAF2-BE722254F8F4}" srcOrd="2" destOrd="0" presId="urn:microsoft.com/office/officeart/2005/8/layout/process3"/>
    <dgm:cxn modelId="{B5BA9901-14B3-E44B-9788-A04BF0B9AB2D}" type="presParOf" srcId="{C6253944-4C03-4D45-832D-C83DAD47B84C}" destId="{A2769DC8-7FD4-7A48-A20C-7C70B1D63E62}" srcOrd="5" destOrd="0" presId="urn:microsoft.com/office/officeart/2005/8/layout/process3"/>
    <dgm:cxn modelId="{095849D5-6ABF-0E48-9B5B-0375AF272913}" type="presParOf" srcId="{A2769DC8-7FD4-7A48-A20C-7C70B1D63E62}" destId="{43862B47-138D-B545-8790-45B065A6E257}" srcOrd="0" destOrd="0" presId="urn:microsoft.com/office/officeart/2005/8/layout/process3"/>
    <dgm:cxn modelId="{EA5D1E55-9D93-744B-BD3A-D8B0F7EB4748}" type="presParOf" srcId="{C6253944-4C03-4D45-832D-C83DAD47B84C}" destId="{F4D95757-6801-DF46-82A4-D53D08895055}" srcOrd="6" destOrd="0" presId="urn:microsoft.com/office/officeart/2005/8/layout/process3"/>
    <dgm:cxn modelId="{51668898-1053-A64E-B37F-C0F82412ED23}" type="presParOf" srcId="{F4D95757-6801-DF46-82A4-D53D08895055}" destId="{CAD12404-31C5-C840-942F-74947BE1A797}" srcOrd="0" destOrd="0" presId="urn:microsoft.com/office/officeart/2005/8/layout/process3"/>
    <dgm:cxn modelId="{65B4BA87-E08E-5542-BA25-DCBCE68231F9}" type="presParOf" srcId="{F4D95757-6801-DF46-82A4-D53D08895055}" destId="{1318251B-BE19-964B-820C-3334845E52FF}" srcOrd="1" destOrd="0" presId="urn:microsoft.com/office/officeart/2005/8/layout/process3"/>
    <dgm:cxn modelId="{3547109B-8377-8E43-9716-4E8C19604F8B}" type="presParOf" srcId="{F4D95757-6801-DF46-82A4-D53D08895055}" destId="{9DD26500-01DD-4347-9788-41E2092DD7D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4057F-A11D-C54A-9D16-1A5976D6B9D8}">
      <dsp:nvSpPr>
        <dsp:cNvPr id="0" name=""/>
        <dsp:cNvSpPr/>
      </dsp:nvSpPr>
      <dsp:spPr>
        <a:xfrm>
          <a:off x="5362" y="-296543"/>
          <a:ext cx="1336499" cy="9188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altLang="zh-CN" sz="2000" kern="1200">
              <a:latin typeface="+mn-lt"/>
            </a:rPr>
            <a:t>Design</a:t>
          </a:r>
          <a:endParaRPr lang="zh-CN" altLang="en-US" sz="1050" kern="1200">
            <a:latin typeface="+mn-lt"/>
          </a:endParaRPr>
        </a:p>
      </dsp:txBody>
      <dsp:txXfrm>
        <a:off x="5362" y="-296543"/>
        <a:ext cx="1336499" cy="612581"/>
      </dsp:txXfrm>
    </dsp:sp>
    <dsp:sp modelId="{7E11A2CD-D4E1-574A-BA17-A9D8E09FBFE2}">
      <dsp:nvSpPr>
        <dsp:cNvPr id="0" name=""/>
        <dsp:cNvSpPr/>
      </dsp:nvSpPr>
      <dsp:spPr>
        <a:xfrm>
          <a:off x="0" y="296543"/>
          <a:ext cx="1745603" cy="149254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150000"/>
            </a:lnSpc>
            <a:spcBef>
              <a:spcPct val="0"/>
            </a:spcBef>
            <a:spcAft>
              <a:spcPct val="15000"/>
            </a:spcAft>
            <a:buChar char="•"/>
          </a:pPr>
          <a:r>
            <a:rPr lang="en-US" altLang="zh-CN" sz="1100" kern="1200">
              <a:latin typeface="+mn-lt"/>
            </a:rPr>
            <a:t>Requirement</a:t>
          </a:r>
          <a:r>
            <a:rPr lang="zh-CN" altLang="en-US" sz="1100" kern="1200">
              <a:latin typeface="+mn-lt"/>
            </a:rPr>
            <a:t> </a:t>
          </a:r>
          <a:r>
            <a:rPr lang="en-US" altLang="zh-CN" sz="1100" kern="1200">
              <a:latin typeface="+mn-lt"/>
            </a:rPr>
            <a:t>Analysis</a:t>
          </a:r>
          <a:endParaRPr lang="zh-CN" altLang="en-US" sz="1100" kern="1200">
            <a:latin typeface="+mn-lt"/>
          </a:endParaRPr>
        </a:p>
        <a:p>
          <a:pPr marL="57150" lvl="1" indent="-57150" algn="l" defTabSz="488950">
            <a:lnSpc>
              <a:spcPct val="150000"/>
            </a:lnSpc>
            <a:spcBef>
              <a:spcPct val="0"/>
            </a:spcBef>
            <a:spcAft>
              <a:spcPct val="15000"/>
            </a:spcAft>
            <a:buChar char="•"/>
          </a:pPr>
          <a:r>
            <a:rPr lang="en-US" altLang="zh-CN" sz="1100" kern="1200">
              <a:latin typeface="+mn-lt"/>
            </a:rPr>
            <a:t>Function</a:t>
          </a:r>
          <a:r>
            <a:rPr lang="zh-CN" altLang="en-US" sz="1100" kern="1200">
              <a:latin typeface="+mn-lt"/>
            </a:rPr>
            <a:t> </a:t>
          </a:r>
          <a:r>
            <a:rPr lang="en-US" altLang="zh-CN" sz="1100" kern="1200">
              <a:latin typeface="+mn-lt"/>
            </a:rPr>
            <a:t>Design</a:t>
          </a:r>
          <a:endParaRPr lang="zh-CN" altLang="en-US" sz="1100" kern="1200">
            <a:latin typeface="+mn-lt"/>
          </a:endParaRPr>
        </a:p>
        <a:p>
          <a:pPr marL="57150" lvl="1" indent="-57150" algn="l" defTabSz="488950">
            <a:lnSpc>
              <a:spcPct val="150000"/>
            </a:lnSpc>
            <a:spcBef>
              <a:spcPct val="0"/>
            </a:spcBef>
            <a:spcAft>
              <a:spcPct val="15000"/>
            </a:spcAft>
            <a:buChar char="•"/>
          </a:pPr>
          <a:r>
            <a:rPr lang="en-US" altLang="zh-CN" sz="1100" kern="1200">
              <a:latin typeface="+mn-lt"/>
            </a:rPr>
            <a:t>Database Design</a:t>
          </a:r>
          <a:endParaRPr lang="zh-CN" altLang="en-US" sz="1100" kern="1200">
            <a:latin typeface="+mn-lt"/>
          </a:endParaRPr>
        </a:p>
        <a:p>
          <a:pPr marL="57150" lvl="1" indent="-57150" algn="l" defTabSz="488950">
            <a:lnSpc>
              <a:spcPct val="150000"/>
            </a:lnSpc>
            <a:spcBef>
              <a:spcPct val="0"/>
            </a:spcBef>
            <a:spcAft>
              <a:spcPct val="15000"/>
            </a:spcAft>
            <a:buChar char="•"/>
          </a:pPr>
          <a:r>
            <a:rPr lang="en-US" altLang="zh-CN" sz="1100" kern="1200">
              <a:latin typeface="+mn-lt"/>
            </a:rPr>
            <a:t>UI Design</a:t>
          </a:r>
          <a:endParaRPr lang="zh-CN" altLang="en-US" sz="1050" kern="1200">
            <a:latin typeface="+mn-lt"/>
          </a:endParaRPr>
        </a:p>
      </dsp:txBody>
      <dsp:txXfrm>
        <a:off x="43715" y="340258"/>
        <a:ext cx="1658173" cy="1405117"/>
      </dsp:txXfrm>
    </dsp:sp>
    <dsp:sp modelId="{32EF3FD7-A0F6-554C-8F68-2F001DBF4B43}">
      <dsp:nvSpPr>
        <dsp:cNvPr id="0" name=""/>
        <dsp:cNvSpPr/>
      </dsp:nvSpPr>
      <dsp:spPr>
        <a:xfrm rot="46">
          <a:off x="1546058" y="-115958"/>
          <a:ext cx="432895" cy="25144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latin typeface="+mn-lt"/>
          </a:endParaRPr>
        </a:p>
      </dsp:txBody>
      <dsp:txXfrm>
        <a:off x="1546058" y="-65671"/>
        <a:ext cx="357463" cy="150864"/>
      </dsp:txXfrm>
    </dsp:sp>
    <dsp:sp modelId="{598560E3-A653-AB4F-95C9-11C0467C406F}">
      <dsp:nvSpPr>
        <dsp:cNvPr id="0" name=""/>
        <dsp:cNvSpPr/>
      </dsp:nvSpPr>
      <dsp:spPr>
        <a:xfrm>
          <a:off x="2158646" y="-296461"/>
          <a:ext cx="1335660" cy="91871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altLang="zh-CN" sz="2000" kern="1200">
              <a:latin typeface="+mn-lt"/>
            </a:rPr>
            <a:t>Develop</a:t>
          </a:r>
          <a:endParaRPr lang="zh-CN" altLang="en-US" sz="2400" kern="1200">
            <a:latin typeface="+mn-lt"/>
          </a:endParaRPr>
        </a:p>
      </dsp:txBody>
      <dsp:txXfrm>
        <a:off x="2158646" y="-296461"/>
        <a:ext cx="1335660" cy="612475"/>
      </dsp:txXfrm>
    </dsp:sp>
    <dsp:sp modelId="{6CFB610E-C69F-BD4B-AA6C-8B6E17E60455}">
      <dsp:nvSpPr>
        <dsp:cNvPr id="0" name=""/>
        <dsp:cNvSpPr/>
      </dsp:nvSpPr>
      <dsp:spPr>
        <a:xfrm>
          <a:off x="2149521" y="296461"/>
          <a:ext cx="1744976" cy="149254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150000"/>
            </a:lnSpc>
            <a:spcBef>
              <a:spcPct val="0"/>
            </a:spcBef>
            <a:spcAft>
              <a:spcPct val="15000"/>
            </a:spcAft>
            <a:buChar char="•"/>
          </a:pPr>
          <a:r>
            <a:rPr lang="en-US" altLang="zh-CN" sz="1200" kern="1200">
              <a:latin typeface="+mn-lt"/>
            </a:rPr>
            <a:t>Build Database</a:t>
          </a:r>
          <a:endParaRPr lang="zh-CN" altLang="en-US" sz="1200" kern="1200">
            <a:latin typeface="+mn-lt"/>
          </a:endParaRPr>
        </a:p>
        <a:p>
          <a:pPr marL="114300" lvl="1" indent="-114300" algn="l" defTabSz="533400">
            <a:lnSpc>
              <a:spcPct val="150000"/>
            </a:lnSpc>
            <a:spcBef>
              <a:spcPct val="0"/>
            </a:spcBef>
            <a:spcAft>
              <a:spcPct val="15000"/>
            </a:spcAft>
            <a:buChar char="•"/>
          </a:pPr>
          <a:r>
            <a:rPr lang="en-US" altLang="zh-CN" sz="1200" kern="1200">
              <a:latin typeface="+mn-lt"/>
            </a:rPr>
            <a:t>Front-end Dev</a:t>
          </a:r>
          <a:endParaRPr lang="zh-CN" altLang="en-US" sz="1200" kern="1200">
            <a:latin typeface="+mn-lt"/>
          </a:endParaRPr>
        </a:p>
        <a:p>
          <a:pPr marL="114300" lvl="1" indent="-114300" algn="l" defTabSz="533400">
            <a:lnSpc>
              <a:spcPct val="150000"/>
            </a:lnSpc>
            <a:spcBef>
              <a:spcPct val="0"/>
            </a:spcBef>
            <a:spcAft>
              <a:spcPct val="15000"/>
            </a:spcAft>
            <a:buChar char="•"/>
          </a:pPr>
          <a:r>
            <a:rPr lang="en-US" altLang="zh-CN" sz="1200" kern="1200">
              <a:latin typeface="+mn-lt"/>
            </a:rPr>
            <a:t>Back-end Dev</a:t>
          </a:r>
          <a:endParaRPr lang="zh-CN" altLang="en-US" sz="1200" kern="1200">
            <a:latin typeface="+mn-lt"/>
          </a:endParaRPr>
        </a:p>
        <a:p>
          <a:pPr marL="114300" lvl="1" indent="-114300" algn="l" defTabSz="533400">
            <a:lnSpc>
              <a:spcPct val="150000"/>
            </a:lnSpc>
            <a:spcBef>
              <a:spcPct val="0"/>
            </a:spcBef>
            <a:spcAft>
              <a:spcPct val="15000"/>
            </a:spcAft>
            <a:buChar char="•"/>
          </a:pPr>
          <a:r>
            <a:rPr lang="en-US" altLang="zh-CN" sz="1200" kern="1200">
              <a:latin typeface="+mn-lt"/>
            </a:rPr>
            <a:t>Integration</a:t>
          </a:r>
          <a:r>
            <a:rPr lang="zh-CN" altLang="en-US" sz="1200" kern="1200">
              <a:latin typeface="+mn-lt"/>
            </a:rPr>
            <a:t> </a:t>
          </a:r>
          <a:r>
            <a:rPr lang="en-US" altLang="zh-CN" sz="1200" kern="1200">
              <a:latin typeface="+mn-lt"/>
            </a:rPr>
            <a:t>Dev</a:t>
          </a:r>
          <a:endParaRPr lang="zh-CN" altLang="en-US" sz="1200" kern="1200">
            <a:latin typeface="+mn-lt"/>
          </a:endParaRPr>
        </a:p>
      </dsp:txBody>
      <dsp:txXfrm>
        <a:off x="2193236" y="340176"/>
        <a:ext cx="1657546" cy="1405117"/>
      </dsp:txXfrm>
    </dsp:sp>
    <dsp:sp modelId="{4576298A-08D7-BD4D-A2F8-4DFDFBE488D9}">
      <dsp:nvSpPr>
        <dsp:cNvPr id="0" name=""/>
        <dsp:cNvSpPr/>
      </dsp:nvSpPr>
      <dsp:spPr>
        <a:xfrm rot="2066">
          <a:off x="3698530" y="-115289"/>
          <a:ext cx="432952" cy="25144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latin typeface="+mn-lt"/>
          </a:endParaRPr>
        </a:p>
      </dsp:txBody>
      <dsp:txXfrm>
        <a:off x="3698530" y="-65024"/>
        <a:ext cx="357520" cy="150864"/>
      </dsp:txXfrm>
    </dsp:sp>
    <dsp:sp modelId="{177EDE12-065E-5A4E-BFE8-91DA55D3C267}">
      <dsp:nvSpPr>
        <dsp:cNvPr id="0" name=""/>
        <dsp:cNvSpPr/>
      </dsp:nvSpPr>
      <dsp:spPr>
        <a:xfrm>
          <a:off x="4311198" y="-300341"/>
          <a:ext cx="1335660" cy="93423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altLang="zh-CN" sz="2000" kern="1200">
              <a:latin typeface="+mn-lt"/>
            </a:rPr>
            <a:t>Test</a:t>
          </a:r>
          <a:endParaRPr lang="zh-CN" altLang="en-US" sz="2000" kern="1200">
            <a:latin typeface="+mn-lt"/>
          </a:endParaRPr>
        </a:p>
      </dsp:txBody>
      <dsp:txXfrm>
        <a:off x="4311198" y="-300341"/>
        <a:ext cx="1335660" cy="622823"/>
      </dsp:txXfrm>
    </dsp:sp>
    <dsp:sp modelId="{FD6EF5EB-031A-BA4A-AAF2-BE722254F8F4}">
      <dsp:nvSpPr>
        <dsp:cNvPr id="0" name=""/>
        <dsp:cNvSpPr/>
      </dsp:nvSpPr>
      <dsp:spPr>
        <a:xfrm>
          <a:off x="4306784" y="300341"/>
          <a:ext cx="1668653" cy="149254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150000"/>
            </a:lnSpc>
            <a:spcBef>
              <a:spcPct val="0"/>
            </a:spcBef>
            <a:spcAft>
              <a:spcPct val="15000"/>
            </a:spcAft>
            <a:buChar char="•"/>
          </a:pPr>
          <a:r>
            <a:rPr lang="en-US" altLang="zh-CN" sz="1400" kern="1200">
              <a:latin typeface="+mn-lt"/>
            </a:rPr>
            <a:t>Unit Test</a:t>
          </a:r>
          <a:endParaRPr lang="zh-CN" altLang="en-US" sz="1400" kern="1200">
            <a:latin typeface="+mn-lt"/>
          </a:endParaRPr>
        </a:p>
        <a:p>
          <a:pPr marL="114300" lvl="1" indent="-114300" algn="l" defTabSz="622300">
            <a:lnSpc>
              <a:spcPct val="150000"/>
            </a:lnSpc>
            <a:spcBef>
              <a:spcPct val="0"/>
            </a:spcBef>
            <a:spcAft>
              <a:spcPct val="15000"/>
            </a:spcAft>
            <a:buChar char="•"/>
          </a:pPr>
          <a:r>
            <a:rPr lang="en-US" altLang="zh-CN" sz="1400" kern="1200">
              <a:latin typeface="+mn-lt"/>
            </a:rPr>
            <a:t>UI Test</a:t>
          </a:r>
          <a:endParaRPr lang="zh-CN" altLang="en-US" sz="1400" kern="1200">
            <a:latin typeface="+mn-lt"/>
          </a:endParaRPr>
        </a:p>
        <a:p>
          <a:pPr marL="114300" lvl="1" indent="-114300" algn="l" defTabSz="622300">
            <a:lnSpc>
              <a:spcPct val="150000"/>
            </a:lnSpc>
            <a:spcBef>
              <a:spcPct val="0"/>
            </a:spcBef>
            <a:spcAft>
              <a:spcPct val="15000"/>
            </a:spcAft>
            <a:buChar char="•"/>
          </a:pPr>
          <a:r>
            <a:rPr lang="en-US" altLang="zh-CN" sz="1400" kern="1200">
              <a:latin typeface="+mn-lt"/>
            </a:rPr>
            <a:t>Integration</a:t>
          </a:r>
          <a:r>
            <a:rPr lang="zh-CN" altLang="en-US" sz="1400" kern="1200">
              <a:latin typeface="+mn-lt"/>
            </a:rPr>
            <a:t> </a:t>
          </a:r>
          <a:r>
            <a:rPr lang="en-US" altLang="zh-CN" sz="1400" kern="1200">
              <a:latin typeface="+mn-lt"/>
            </a:rPr>
            <a:t>Test</a:t>
          </a:r>
          <a:endParaRPr lang="zh-CN" altLang="en-US" sz="1400" kern="1200">
            <a:latin typeface="+mn-lt"/>
          </a:endParaRPr>
        </a:p>
      </dsp:txBody>
      <dsp:txXfrm>
        <a:off x="4350499" y="344056"/>
        <a:ext cx="1581223" cy="1405117"/>
      </dsp:txXfrm>
    </dsp:sp>
    <dsp:sp modelId="{A2769DC8-7FD4-7A48-A20C-7C70B1D63E62}">
      <dsp:nvSpPr>
        <dsp:cNvPr id="0" name=""/>
        <dsp:cNvSpPr/>
      </dsp:nvSpPr>
      <dsp:spPr>
        <a:xfrm rot="21599846">
          <a:off x="5844728" y="-114698"/>
          <a:ext cx="419483" cy="25144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latin typeface="+mn-lt"/>
          </a:endParaRPr>
        </a:p>
      </dsp:txBody>
      <dsp:txXfrm>
        <a:off x="5844728" y="-64408"/>
        <a:ext cx="344051" cy="150864"/>
      </dsp:txXfrm>
    </dsp:sp>
    <dsp:sp modelId="{1318251B-BE19-964B-820C-3334845E52FF}">
      <dsp:nvSpPr>
        <dsp:cNvPr id="0" name=""/>
        <dsp:cNvSpPr/>
      </dsp:nvSpPr>
      <dsp:spPr>
        <a:xfrm>
          <a:off x="6438337" y="-304310"/>
          <a:ext cx="1356940" cy="94585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altLang="zh-CN" sz="2000" kern="1200">
              <a:latin typeface="+mn-lt"/>
            </a:rPr>
            <a:t>Deploy</a:t>
          </a:r>
          <a:endParaRPr lang="zh-CN" altLang="en-US" sz="2000" kern="1200">
            <a:latin typeface="+mn-lt"/>
          </a:endParaRPr>
        </a:p>
      </dsp:txBody>
      <dsp:txXfrm>
        <a:off x="6438337" y="-304310"/>
        <a:ext cx="1356940" cy="630570"/>
      </dsp:txXfrm>
    </dsp:sp>
    <dsp:sp modelId="{9DD26500-01DD-4347-9788-41E2092DD7D7}">
      <dsp:nvSpPr>
        <dsp:cNvPr id="0" name=""/>
        <dsp:cNvSpPr/>
      </dsp:nvSpPr>
      <dsp:spPr>
        <a:xfrm>
          <a:off x="6430950" y="304310"/>
          <a:ext cx="1795805" cy="149254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150000"/>
            </a:lnSpc>
            <a:spcBef>
              <a:spcPct val="0"/>
            </a:spcBef>
            <a:spcAft>
              <a:spcPct val="15000"/>
            </a:spcAft>
            <a:buChar char="•"/>
          </a:pPr>
          <a:r>
            <a:rPr lang="en-US" altLang="zh-CN" sz="1400" kern="1200">
              <a:latin typeface="+mn-lt"/>
            </a:rPr>
            <a:t>MVP Release</a:t>
          </a:r>
          <a:endParaRPr lang="zh-CN" altLang="en-US" sz="1400" kern="1200">
            <a:latin typeface="+mn-lt"/>
          </a:endParaRPr>
        </a:p>
        <a:p>
          <a:pPr marL="114300" lvl="1" indent="-114300" algn="l" defTabSz="622300">
            <a:lnSpc>
              <a:spcPct val="150000"/>
            </a:lnSpc>
            <a:spcBef>
              <a:spcPct val="0"/>
            </a:spcBef>
            <a:spcAft>
              <a:spcPct val="15000"/>
            </a:spcAft>
            <a:buChar char="•"/>
          </a:pPr>
          <a:r>
            <a:rPr lang="en-US" altLang="zh-CN" sz="1400" kern="1200">
              <a:latin typeface="+mn-lt"/>
            </a:rPr>
            <a:t>Beta Release</a:t>
          </a:r>
          <a:endParaRPr lang="zh-CN" altLang="en-US" sz="1400" kern="1200">
            <a:latin typeface="+mn-lt"/>
          </a:endParaRPr>
        </a:p>
        <a:p>
          <a:pPr marL="114300" lvl="1" indent="-114300" algn="l" defTabSz="622300">
            <a:lnSpc>
              <a:spcPct val="150000"/>
            </a:lnSpc>
            <a:spcBef>
              <a:spcPct val="0"/>
            </a:spcBef>
            <a:spcAft>
              <a:spcPct val="15000"/>
            </a:spcAft>
            <a:buChar char="•"/>
          </a:pPr>
          <a:r>
            <a:rPr lang="en-US" altLang="zh-CN" sz="1400" kern="1200">
              <a:latin typeface="+mn-lt"/>
            </a:rPr>
            <a:t>Final Release</a:t>
          </a:r>
          <a:endParaRPr lang="zh-CN" altLang="en-US" sz="1400" kern="1200">
            <a:latin typeface="+mn-lt"/>
          </a:endParaRPr>
        </a:p>
      </dsp:txBody>
      <dsp:txXfrm>
        <a:off x="6474665" y="348025"/>
        <a:ext cx="1708375" cy="1405117"/>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FE4FC-01EB-445E-90EF-3266FD869D1F}" type="datetimeFigureOut">
              <a:rPr lang="en-GB" smtClean="0"/>
              <a:t>19/02/2024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36EF7-A25C-4279-8E38-FF770C82AE25}" type="slidenum">
              <a:rPr lang="en-GB" smtClean="0"/>
              <a:t>‹#›</a:t>
            </a:fld>
            <a:endParaRPr lang="en-GB"/>
          </a:p>
        </p:txBody>
      </p:sp>
    </p:spTree>
    <p:extLst>
      <p:ext uri="{BB962C8B-B14F-4D97-AF65-F5344CB8AC3E}">
        <p14:creationId xmlns:p14="http://schemas.microsoft.com/office/powerpoint/2010/main" val="3768825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a:effectLst/>
                <a:latin typeface="+mn-lt"/>
                <a:ea typeface="DengXian" panose="02010600030101010101" pitchFamily="2" charset="-122"/>
              </a:rPr>
              <a:t>Hello, everyone, we’re group Carlson-Johnson. Today, we're excited to present our product "Scholarly Net," A website enhances scholarly exploration with easy access to networks among topics, authors and articles. </a:t>
            </a:r>
            <a:endParaRPr kumimoji="1" lang="zh-CN" altLang="en-US">
              <a:latin typeface="+mn-lt"/>
            </a:endParaRPr>
          </a:p>
        </p:txBody>
      </p:sp>
      <p:sp>
        <p:nvSpPr>
          <p:cNvPr id="4" name="灯片编号占位符 3"/>
          <p:cNvSpPr>
            <a:spLocks noGrp="1"/>
          </p:cNvSpPr>
          <p:nvPr>
            <p:ph type="sldNum" sz="quarter" idx="5"/>
          </p:nvPr>
        </p:nvSpPr>
        <p:spPr/>
        <p:txBody>
          <a:bodyPr/>
          <a:lstStyle/>
          <a:p>
            <a:fld id="{F1336EF7-A25C-4279-8E38-FF770C82AE25}" type="slidenum">
              <a:rPr lang="en-GB" smtClean="0"/>
              <a:t>1</a:t>
            </a:fld>
            <a:endParaRPr lang="en-GB"/>
          </a:p>
        </p:txBody>
      </p:sp>
    </p:spTree>
    <p:extLst>
      <p:ext uri="{BB962C8B-B14F-4D97-AF65-F5344CB8AC3E}">
        <p14:creationId xmlns:p14="http://schemas.microsoft.com/office/powerpoint/2010/main" val="3497613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a:effectLst/>
                <a:latin typeface="Times New Roman" panose="02020603050405020304" pitchFamily="18" charset="0"/>
                <a:ea typeface="DengXian" panose="02010600030101010101" pitchFamily="2" charset="-122"/>
                <a:cs typeface="Times New Roman" panose="02020603050405020304" pitchFamily="18" charset="0"/>
              </a:rPr>
              <a:t>This presentation will cover website key features, data model, technology analysis. By the end, we will show you our current progress, the prototype demo, and future plans.</a:t>
            </a:r>
            <a:endParaRPr lang="zh-CN" altLang="zh-CN" sz="1800" kern="10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a:p>
        </p:txBody>
      </p:sp>
      <p:sp>
        <p:nvSpPr>
          <p:cNvPr id="4" name="灯片编号占位符 3"/>
          <p:cNvSpPr>
            <a:spLocks noGrp="1"/>
          </p:cNvSpPr>
          <p:nvPr>
            <p:ph type="sldNum" sz="quarter" idx="5"/>
          </p:nvPr>
        </p:nvSpPr>
        <p:spPr/>
        <p:txBody>
          <a:bodyPr/>
          <a:lstStyle/>
          <a:p>
            <a:fld id="{F1336EF7-A25C-4279-8E38-FF770C82AE25}" type="slidenum">
              <a:rPr lang="en-GB" smtClean="0"/>
              <a:t>2</a:t>
            </a:fld>
            <a:endParaRPr lang="en-GB"/>
          </a:p>
        </p:txBody>
      </p:sp>
    </p:spTree>
    <p:extLst>
      <p:ext uri="{BB962C8B-B14F-4D97-AF65-F5344CB8AC3E}">
        <p14:creationId xmlns:p14="http://schemas.microsoft.com/office/powerpoint/2010/main" val="387920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a:effectLst/>
                <a:latin typeface="Times New Roman" panose="02020603050405020304" pitchFamily="18" charset="0"/>
                <a:ea typeface="DengXian" panose="02010600030101010101" pitchFamily="2" charset="-122"/>
                <a:cs typeface="Times New Roman" panose="02020603050405020304" pitchFamily="18" charset="0"/>
              </a:rPr>
              <a:t>Our website designed several key features based on clients requirements. Firstly, Users can navigate articles by topic relationships, viewing all articles under the same topic and exploring hierarchical relationships between topics. </a:t>
            </a:r>
            <a:endParaRPr kumimoji="1" lang="zh-CN" altLang="en-US"/>
          </a:p>
        </p:txBody>
      </p:sp>
      <p:sp>
        <p:nvSpPr>
          <p:cNvPr id="4" name="灯片编号占位符 3"/>
          <p:cNvSpPr>
            <a:spLocks noGrp="1"/>
          </p:cNvSpPr>
          <p:nvPr>
            <p:ph type="sldNum" sz="quarter" idx="5"/>
          </p:nvPr>
        </p:nvSpPr>
        <p:spPr/>
        <p:txBody>
          <a:bodyPr/>
          <a:lstStyle/>
          <a:p>
            <a:fld id="{F1336EF7-A25C-4279-8E38-FF770C82AE25}" type="slidenum">
              <a:rPr lang="en-GB" smtClean="0"/>
              <a:t>3</a:t>
            </a:fld>
            <a:endParaRPr lang="en-GB"/>
          </a:p>
        </p:txBody>
      </p:sp>
    </p:spTree>
    <p:extLst>
      <p:ext uri="{BB962C8B-B14F-4D97-AF65-F5344CB8AC3E}">
        <p14:creationId xmlns:p14="http://schemas.microsoft.com/office/powerpoint/2010/main" val="121732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a:effectLst/>
                <a:latin typeface="Times New Roman" panose="02020603050405020304" pitchFamily="18" charset="0"/>
                <a:ea typeface="DengXian" panose="02010600030101010101" pitchFamily="2" charset="-122"/>
                <a:cs typeface="Times New Roman" panose="02020603050405020304" pitchFamily="18" charset="0"/>
              </a:rPr>
              <a:t>The system also allows users to find articles by author relationship, highlighting collaborative networks and linking co-authors and colleagues from the same institution. Additionally, the Article Relationships feature enables exploration of citation networks, displaying references and citing articles. User-defined filters and search capabilities enhance research experiences, allowing efficient discovery of relevant content. These functions will be demonstrated during the prototype demonstration later.</a:t>
            </a:r>
            <a:endParaRPr lang="zh-CN" altLang="zh-CN" sz="1200" kern="10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a:p>
        </p:txBody>
      </p:sp>
      <p:sp>
        <p:nvSpPr>
          <p:cNvPr id="4" name="灯片编号占位符 3"/>
          <p:cNvSpPr>
            <a:spLocks noGrp="1"/>
          </p:cNvSpPr>
          <p:nvPr>
            <p:ph type="sldNum" sz="quarter" idx="5"/>
          </p:nvPr>
        </p:nvSpPr>
        <p:spPr/>
        <p:txBody>
          <a:bodyPr/>
          <a:lstStyle/>
          <a:p>
            <a:fld id="{F1336EF7-A25C-4279-8E38-FF770C82AE25}" type="slidenum">
              <a:rPr lang="en-GB" smtClean="0"/>
              <a:t>4</a:t>
            </a:fld>
            <a:endParaRPr lang="en-GB"/>
          </a:p>
        </p:txBody>
      </p:sp>
    </p:spTree>
    <p:extLst>
      <p:ext uri="{BB962C8B-B14F-4D97-AF65-F5344CB8AC3E}">
        <p14:creationId xmlns:p14="http://schemas.microsoft.com/office/powerpoint/2010/main" val="35545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a:effectLst/>
                <a:latin typeface="Times New Roman" panose="02020603050405020304" pitchFamily="18" charset="0"/>
                <a:ea typeface="DengXian" panose="02010600030101010101" pitchFamily="2" charset="-122"/>
                <a:cs typeface="Times New Roman" panose="02020603050405020304" pitchFamily="18" charset="0"/>
              </a:rPr>
              <a:t>Based on these requirements, we designed a data model to store the data and their relationships. Here we choose the normalized data model to minimize data redundancy in the database. Let’s take a closer look at this entity-relationship diagram. We have three main data tables, article, topic and author. We connect articles to topics and authors via the </a:t>
            </a:r>
            <a:r>
              <a:rPr lang="en-US" altLang="zh-CN" sz="1800" kern="100" err="1">
                <a:effectLst/>
                <a:latin typeface="Times New Roman" panose="02020603050405020304" pitchFamily="18" charset="0"/>
                <a:ea typeface="DengXian" panose="02010600030101010101" pitchFamily="2" charset="-122"/>
                <a:cs typeface="Times New Roman" panose="02020603050405020304" pitchFamily="18" charset="0"/>
              </a:rPr>
              <a:t>Article_Topic</a:t>
            </a:r>
            <a:r>
              <a:rPr lang="en-US" altLang="zh-CN" sz="1800" kern="100">
                <a:effectLst/>
                <a:latin typeface="Times New Roman" panose="02020603050405020304" pitchFamily="18" charset="0"/>
                <a:ea typeface="DengXian" panose="02010600030101010101" pitchFamily="2" charset="-122"/>
                <a:cs typeface="Times New Roman" panose="02020603050405020304" pitchFamily="18" charset="0"/>
              </a:rPr>
              <a:t> and </a:t>
            </a:r>
            <a:r>
              <a:rPr lang="en-US" altLang="zh-CN" sz="1800" kern="100" err="1">
                <a:effectLst/>
                <a:latin typeface="Times New Roman" panose="02020603050405020304" pitchFamily="18" charset="0"/>
                <a:ea typeface="DengXian" panose="02010600030101010101" pitchFamily="2" charset="-122"/>
                <a:cs typeface="Times New Roman" panose="02020603050405020304" pitchFamily="18" charset="0"/>
              </a:rPr>
              <a:t>Article_Author</a:t>
            </a:r>
            <a:r>
              <a:rPr lang="en-US" altLang="zh-CN" sz="1800" kern="100">
                <a:effectLst/>
                <a:latin typeface="Times New Roman" panose="02020603050405020304" pitchFamily="18" charset="0"/>
                <a:ea typeface="DengXian" panose="02010600030101010101" pitchFamily="2" charset="-122"/>
                <a:cs typeface="Times New Roman" panose="02020603050405020304" pitchFamily="18" charset="0"/>
              </a:rPr>
              <a:t> tables, allowing for a many-to-many relationship between articles, topics, and authors. Additionally, three more tables are designed for storing the relationship between authors, the hierarchical relationship between topics, and the citation relationship between articles, ensuring an organized and efficient data structure.</a:t>
            </a:r>
            <a:endParaRPr lang="zh-CN" altLang="zh-CN" sz="1800" kern="10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a:p>
        </p:txBody>
      </p:sp>
      <p:sp>
        <p:nvSpPr>
          <p:cNvPr id="4" name="灯片编号占位符 3"/>
          <p:cNvSpPr>
            <a:spLocks noGrp="1"/>
          </p:cNvSpPr>
          <p:nvPr>
            <p:ph type="sldNum" sz="quarter" idx="5"/>
          </p:nvPr>
        </p:nvSpPr>
        <p:spPr/>
        <p:txBody>
          <a:bodyPr/>
          <a:lstStyle/>
          <a:p>
            <a:fld id="{F1336EF7-A25C-4279-8E38-FF770C82AE25}" type="slidenum">
              <a:rPr lang="en-GB" smtClean="0"/>
              <a:t>5</a:t>
            </a:fld>
            <a:endParaRPr lang="en-GB"/>
          </a:p>
        </p:txBody>
      </p:sp>
    </p:spTree>
    <p:extLst>
      <p:ext uri="{BB962C8B-B14F-4D97-AF65-F5344CB8AC3E}">
        <p14:creationId xmlns:p14="http://schemas.microsoft.com/office/powerpoint/2010/main" val="2603680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22363"/>
            <a:ext cx="7772400" cy="2387600"/>
          </a:xfrm>
        </p:spPr>
        <p:txBody>
          <a:bodyPr anchor="b"/>
          <a:lstStyle>
            <a:lvl1pPr algn="l">
              <a:defRPr sz="6000" b="1"/>
            </a:lvl1pPr>
          </a:lstStyle>
          <a:p>
            <a:r>
              <a:rPr lang="en-GB"/>
              <a:t>Lecture title</a:t>
            </a:r>
            <a:endParaRPr lang="en-US"/>
          </a:p>
        </p:txBody>
      </p:sp>
      <p:sp>
        <p:nvSpPr>
          <p:cNvPr id="3" name="Subtitle 2"/>
          <p:cNvSpPr>
            <a:spLocks noGrp="1"/>
          </p:cNvSpPr>
          <p:nvPr>
            <p:ph type="subTitle" idx="1" hasCustomPrompt="1"/>
          </p:nvPr>
        </p:nvSpPr>
        <p:spPr>
          <a:xfrm>
            <a:off x="685800" y="3509963"/>
            <a:ext cx="6858000" cy="142779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Course title &amp; Lecturer name (on separate lines)</a:t>
            </a:r>
          </a:p>
        </p:txBody>
      </p:sp>
      <p:sp>
        <p:nvSpPr>
          <p:cNvPr id="10" name="Slide Number Placeholder 5">
            <a:extLst>
              <a:ext uri="{FF2B5EF4-FFF2-40B4-BE49-F238E27FC236}">
                <a16:creationId xmlns:a16="http://schemas.microsoft.com/office/drawing/2014/main" id="{75E96FA8-B8A8-D54E-F1DC-FD4A477AE277}"/>
              </a:ext>
            </a:extLst>
          </p:cNvPr>
          <p:cNvSpPr>
            <a:spLocks noGrp="1"/>
          </p:cNvSpPr>
          <p:nvPr>
            <p:ph type="sldNum" sz="quarter" idx="12"/>
          </p:nvPr>
        </p:nvSpPr>
        <p:spPr>
          <a:xfrm>
            <a:off x="6868973" y="6356351"/>
            <a:ext cx="2275028" cy="365125"/>
          </a:xfrm>
        </p:spPr>
        <p:txBody>
          <a:bodyPr/>
          <a:lstStyle>
            <a:lvl1pPr>
              <a:defRPr sz="1400">
                <a:solidFill>
                  <a:srgbClr val="002060"/>
                </a:solidFill>
              </a:defRPr>
            </a:lvl1pPr>
          </a:lstStyle>
          <a:p>
            <a:pPr algn="l"/>
            <a:r>
              <a:rPr lang="en-GB"/>
              <a:t>Total number of slides: ##</a:t>
            </a:r>
          </a:p>
        </p:txBody>
      </p:sp>
    </p:spTree>
    <p:extLst>
      <p:ext uri="{BB962C8B-B14F-4D97-AF65-F5344CB8AC3E}">
        <p14:creationId xmlns:p14="http://schemas.microsoft.com/office/powerpoint/2010/main" val="354326965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500" b="1"/>
            </a:lvl1pPr>
          </a:lstStyle>
          <a:p>
            <a:r>
              <a:rPr lang="en-GB"/>
              <a:t>Heading</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96673B09-B93A-4B35-BB7D-5BCAA2CCA3E0}" type="slidenum">
              <a:rPr lang="en-GB" smtClean="0"/>
              <a:pPr/>
              <a:t>‹#›</a:t>
            </a:fld>
            <a:endParaRPr lang="en-GB"/>
          </a:p>
        </p:txBody>
      </p:sp>
    </p:spTree>
    <p:extLst>
      <p:ext uri="{BB962C8B-B14F-4D97-AF65-F5344CB8AC3E}">
        <p14:creationId xmlns:p14="http://schemas.microsoft.com/office/powerpoint/2010/main" val="372097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543675" y="738835"/>
            <a:ext cx="1971675" cy="5438128"/>
          </a:xfrm>
        </p:spPr>
        <p:txBody>
          <a:bodyPr vert="eaVert">
            <a:normAutofit/>
          </a:bodyPr>
          <a:lstStyle>
            <a:lvl1pPr>
              <a:defRPr sz="4500" b="1"/>
            </a:lvl1pPr>
          </a:lstStyle>
          <a:p>
            <a:r>
              <a:rPr lang="en-US"/>
              <a:t>Heading</a:t>
            </a:r>
          </a:p>
        </p:txBody>
      </p:sp>
      <p:sp>
        <p:nvSpPr>
          <p:cNvPr id="3" name="Vertical Text Placeholder 2"/>
          <p:cNvSpPr>
            <a:spLocks noGrp="1"/>
          </p:cNvSpPr>
          <p:nvPr>
            <p:ph type="body" orient="vert" idx="1"/>
          </p:nvPr>
        </p:nvSpPr>
        <p:spPr>
          <a:xfrm>
            <a:off x="628650" y="738833"/>
            <a:ext cx="5800725" cy="5438129"/>
          </a:xfrm>
        </p:spPr>
        <p:txBody>
          <a:bodyPr vert="eaVert"/>
          <a:lstStyle/>
          <a:p>
            <a:pPr lvl="0"/>
            <a:r>
              <a:rPr lang="en-GB"/>
              <a:t>Click to edit Master text styles</a:t>
            </a:r>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96673B09-B93A-4B35-BB7D-5BCAA2CCA3E0}" type="slidenum">
              <a:rPr lang="en-GB" smtClean="0"/>
              <a:pPr/>
              <a:t>‹#›</a:t>
            </a:fld>
            <a:endParaRPr lang="en-GB"/>
          </a:p>
        </p:txBody>
      </p:sp>
    </p:spTree>
    <p:extLst>
      <p:ext uri="{BB962C8B-B14F-4D97-AF65-F5344CB8AC3E}">
        <p14:creationId xmlns:p14="http://schemas.microsoft.com/office/powerpoint/2010/main" val="112838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500" b="1"/>
            </a:lvl1pPr>
          </a:lstStyle>
          <a:p>
            <a:r>
              <a:rPr lang="en-GB"/>
              <a:t>Heading</a:t>
            </a:r>
            <a:endParaRPr lang="en-US"/>
          </a:p>
        </p:txBody>
      </p:sp>
      <p:sp>
        <p:nvSpPr>
          <p:cNvPr id="3" name="Content Placeholder 2"/>
          <p:cNvSpPr>
            <a:spLocks noGrp="1"/>
          </p:cNvSpPr>
          <p:nvPr>
            <p:ph idx="1"/>
          </p:nvPr>
        </p:nvSpPr>
        <p:spPr/>
        <p:txBody>
          <a:bodyPr/>
          <a:lstStyle>
            <a:lvl4pPr marL="1657350" indent="-285750">
              <a:buFont typeface="Arial" panose="020B0604020202020204" pitchFamily="34" charset="0"/>
              <a:buChar cha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D302E51A-416E-4F68-A144-A6FBFE0DEF51}" type="slidenum">
              <a:rPr lang="en-GB" smtClean="0"/>
              <a:pPr/>
              <a:t>‹#›</a:t>
            </a:fld>
            <a:endParaRPr lang="en-GB"/>
          </a:p>
        </p:txBody>
      </p:sp>
    </p:spTree>
    <p:extLst>
      <p:ext uri="{BB962C8B-B14F-4D97-AF65-F5344CB8AC3E}">
        <p14:creationId xmlns:p14="http://schemas.microsoft.com/office/powerpoint/2010/main" val="2946932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773394"/>
            <a:ext cx="7886700" cy="2852737"/>
          </a:xfrm>
        </p:spPr>
        <p:txBody>
          <a:bodyPr anchor="b"/>
          <a:lstStyle>
            <a:lvl1pPr>
              <a:defRPr sz="6000" b="1"/>
            </a:lvl1pPr>
          </a:lstStyle>
          <a:p>
            <a:r>
              <a:rPr lang="en-US"/>
              <a:t>Section heading</a:t>
            </a:r>
          </a:p>
        </p:txBody>
      </p:sp>
      <p:sp>
        <p:nvSpPr>
          <p:cNvPr id="3" name="Text Placeholder 2"/>
          <p:cNvSpPr>
            <a:spLocks noGrp="1"/>
          </p:cNvSpPr>
          <p:nvPr>
            <p:ph type="body" idx="1" hasCustomPrompt="1"/>
          </p:nvPr>
        </p:nvSpPr>
        <p:spPr>
          <a:xfrm>
            <a:off x="623888" y="3638487"/>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Other relevant text</a:t>
            </a:r>
          </a:p>
        </p:txBody>
      </p:sp>
      <p:sp>
        <p:nvSpPr>
          <p:cNvPr id="4" name="Slide Number Placeholder 3">
            <a:extLst>
              <a:ext uri="{FF2B5EF4-FFF2-40B4-BE49-F238E27FC236}">
                <a16:creationId xmlns:a16="http://schemas.microsoft.com/office/drawing/2014/main" id="{A941F329-89FE-ACDE-51A2-AC78AE01906F}"/>
              </a:ext>
            </a:extLst>
          </p:cNvPr>
          <p:cNvSpPr>
            <a:spLocks noGrp="1"/>
          </p:cNvSpPr>
          <p:nvPr>
            <p:ph type="sldNum" sz="quarter" idx="10"/>
          </p:nvPr>
        </p:nvSpPr>
        <p:spPr>
          <a:xfrm>
            <a:off x="8697772" y="6356351"/>
            <a:ext cx="380847" cy="365125"/>
          </a:xfrm>
        </p:spPr>
        <p:txBody>
          <a:bodyPr/>
          <a:lstStyle>
            <a:lvl1pPr>
              <a:defRPr>
                <a:solidFill>
                  <a:srgbClr val="002060"/>
                </a:solidFill>
              </a:defRPr>
            </a:lvl1pPr>
          </a:lstStyle>
          <a:p>
            <a:fld id="{4402889B-C583-42A1-AA95-4058C08909E9}" type="slidenum">
              <a:rPr lang="en-GB" smtClean="0"/>
              <a:pPr/>
              <a:t>‹#›</a:t>
            </a:fld>
            <a:endParaRPr lang="en-GB"/>
          </a:p>
        </p:txBody>
      </p:sp>
    </p:spTree>
    <p:extLst>
      <p:ext uri="{BB962C8B-B14F-4D97-AF65-F5344CB8AC3E}">
        <p14:creationId xmlns:p14="http://schemas.microsoft.com/office/powerpoint/2010/main" val="1983109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500" b="1"/>
            </a:lvl1pPr>
          </a:lstStyle>
          <a:p>
            <a:r>
              <a:rPr lang="en-GB"/>
              <a:t>Heading</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p:txBody>
          <a:bodyPr/>
          <a:lstStyle>
            <a:lvl1pPr>
              <a:defRPr>
                <a:solidFill>
                  <a:srgbClr val="002060"/>
                </a:solidFill>
              </a:defRPr>
            </a:lvl1pPr>
          </a:lstStyle>
          <a:p>
            <a:fld id="{96673B09-B93A-4B35-BB7D-5BCAA2CCA3E0}" type="slidenum">
              <a:rPr lang="en-GB" smtClean="0"/>
              <a:pPr/>
              <a:t>‹#›</a:t>
            </a:fld>
            <a:endParaRPr lang="en-GB"/>
          </a:p>
        </p:txBody>
      </p:sp>
    </p:spTree>
    <p:extLst>
      <p:ext uri="{BB962C8B-B14F-4D97-AF65-F5344CB8AC3E}">
        <p14:creationId xmlns:p14="http://schemas.microsoft.com/office/powerpoint/2010/main" val="3122808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65126"/>
            <a:ext cx="7886700" cy="1325563"/>
          </a:xfrm>
        </p:spPr>
        <p:txBody>
          <a:bodyPr>
            <a:normAutofit/>
          </a:bodyPr>
          <a:lstStyle>
            <a:lvl1pPr>
              <a:defRPr sz="4500" b="1"/>
            </a:lvl1pPr>
          </a:lstStyle>
          <a:p>
            <a:r>
              <a:rPr lang="en-GB"/>
              <a:t>Heading</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p:txBody>
          <a:bodyPr/>
          <a:lstStyle>
            <a:lvl1pPr>
              <a:defRPr>
                <a:solidFill>
                  <a:srgbClr val="002060"/>
                </a:solidFill>
              </a:defRPr>
            </a:lvl1pPr>
          </a:lstStyle>
          <a:p>
            <a:fld id="{96673B09-B93A-4B35-BB7D-5BCAA2CCA3E0}" type="slidenum">
              <a:rPr lang="en-GB" smtClean="0"/>
              <a:pPr/>
              <a:t>‹#›</a:t>
            </a:fld>
            <a:endParaRPr lang="en-GB"/>
          </a:p>
        </p:txBody>
      </p:sp>
    </p:spTree>
    <p:extLst>
      <p:ext uri="{BB962C8B-B14F-4D97-AF65-F5344CB8AC3E}">
        <p14:creationId xmlns:p14="http://schemas.microsoft.com/office/powerpoint/2010/main" val="3413480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500" b="1"/>
            </a:lvl1pPr>
          </a:lstStyle>
          <a:p>
            <a:r>
              <a:rPr lang="en-GB"/>
              <a:t>Heading</a:t>
            </a:r>
            <a:endParaRPr lang="en-US"/>
          </a:p>
        </p:txBody>
      </p:sp>
      <p:sp>
        <p:nvSpPr>
          <p:cNvPr id="5" name="Slide Number Placeholder 4"/>
          <p:cNvSpPr>
            <a:spLocks noGrp="1"/>
          </p:cNvSpPr>
          <p:nvPr>
            <p:ph type="sldNum" sz="quarter" idx="12"/>
          </p:nvPr>
        </p:nvSpPr>
        <p:spPr/>
        <p:txBody>
          <a:bodyPr/>
          <a:lstStyle>
            <a:lvl1pPr>
              <a:defRPr>
                <a:solidFill>
                  <a:srgbClr val="002060"/>
                </a:solidFill>
              </a:defRPr>
            </a:lvl1pPr>
          </a:lstStyle>
          <a:p>
            <a:fld id="{96673B09-B93A-4B35-BB7D-5BCAA2CCA3E0}" type="slidenum">
              <a:rPr lang="en-GB" smtClean="0"/>
              <a:pPr/>
              <a:t>‹#›</a:t>
            </a:fld>
            <a:endParaRPr lang="en-GB"/>
          </a:p>
        </p:txBody>
      </p:sp>
    </p:spTree>
    <p:extLst>
      <p:ext uri="{BB962C8B-B14F-4D97-AF65-F5344CB8AC3E}">
        <p14:creationId xmlns:p14="http://schemas.microsoft.com/office/powerpoint/2010/main" val="2697225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rgbClr val="002060"/>
                </a:solidFill>
              </a:defRPr>
            </a:lvl1pPr>
          </a:lstStyle>
          <a:p>
            <a:fld id="{96673B09-B93A-4B35-BB7D-5BCAA2CCA3E0}" type="slidenum">
              <a:rPr lang="en-GB" smtClean="0"/>
              <a:pPr/>
              <a:t>‹#›</a:t>
            </a:fld>
            <a:endParaRPr lang="en-GB"/>
          </a:p>
        </p:txBody>
      </p:sp>
    </p:spTree>
    <p:extLst>
      <p:ext uri="{BB962C8B-B14F-4D97-AF65-F5344CB8AC3E}">
        <p14:creationId xmlns:p14="http://schemas.microsoft.com/office/powerpoint/2010/main" val="1447940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457200"/>
            <a:ext cx="2949178" cy="1600200"/>
          </a:xfrm>
        </p:spPr>
        <p:txBody>
          <a:bodyPr anchor="b">
            <a:noAutofit/>
          </a:bodyPr>
          <a:lstStyle>
            <a:lvl1pPr>
              <a:defRPr sz="4500" b="1"/>
            </a:lvl1pPr>
          </a:lstStyle>
          <a:p>
            <a:r>
              <a:rPr lang="en-GB"/>
              <a:t>Heading</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p:cNvSpPr>
            <a:spLocks noGrp="1"/>
          </p:cNvSpPr>
          <p:nvPr>
            <p:ph type="sldNum" sz="quarter" idx="12"/>
          </p:nvPr>
        </p:nvSpPr>
        <p:spPr/>
        <p:txBody>
          <a:bodyPr/>
          <a:lstStyle>
            <a:lvl1pPr>
              <a:defRPr>
                <a:solidFill>
                  <a:srgbClr val="002060"/>
                </a:solidFill>
              </a:defRPr>
            </a:lvl1pPr>
          </a:lstStyle>
          <a:p>
            <a:fld id="{96673B09-B93A-4B35-BB7D-5BCAA2CCA3E0}" type="slidenum">
              <a:rPr lang="en-GB" smtClean="0"/>
              <a:pPr/>
              <a:t>‹#›</a:t>
            </a:fld>
            <a:endParaRPr lang="en-GB"/>
          </a:p>
        </p:txBody>
      </p:sp>
    </p:spTree>
    <p:extLst>
      <p:ext uri="{BB962C8B-B14F-4D97-AF65-F5344CB8AC3E}">
        <p14:creationId xmlns:p14="http://schemas.microsoft.com/office/powerpoint/2010/main" val="1130992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457200"/>
            <a:ext cx="2949178" cy="1600200"/>
          </a:xfrm>
        </p:spPr>
        <p:txBody>
          <a:bodyPr anchor="b">
            <a:normAutofit/>
          </a:bodyPr>
          <a:lstStyle>
            <a:lvl1pPr>
              <a:defRPr sz="4500" b="1"/>
            </a:lvl1pPr>
          </a:lstStyle>
          <a:p>
            <a:r>
              <a:rPr lang="en-GB"/>
              <a:t>Heading</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p:cNvSpPr>
            <a:spLocks noGrp="1"/>
          </p:cNvSpPr>
          <p:nvPr>
            <p:ph type="sldNum" sz="quarter" idx="12"/>
          </p:nvPr>
        </p:nvSpPr>
        <p:spPr/>
        <p:txBody>
          <a:bodyPr/>
          <a:lstStyle>
            <a:lvl1pPr>
              <a:defRPr>
                <a:solidFill>
                  <a:srgbClr val="002060"/>
                </a:solidFill>
              </a:defRPr>
            </a:lvl1pPr>
          </a:lstStyle>
          <a:p>
            <a:fld id="{96673B09-B93A-4B35-BB7D-5BCAA2CCA3E0}" type="slidenum">
              <a:rPr lang="en-GB" smtClean="0"/>
              <a:pPr/>
              <a:t>‹#›</a:t>
            </a:fld>
            <a:endParaRPr lang="en-GB"/>
          </a:p>
        </p:txBody>
      </p:sp>
    </p:spTree>
    <p:extLst>
      <p:ext uri="{BB962C8B-B14F-4D97-AF65-F5344CB8AC3E}">
        <p14:creationId xmlns:p14="http://schemas.microsoft.com/office/powerpoint/2010/main" val="3969483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DF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138540-228D-4D46-B187-E23F84671A11}"/>
              </a:ext>
              <a:ext uri="{C183D7F6-B498-43B3-948B-1728B52AA6E4}">
                <adec:decorative xmlns:adec="http://schemas.microsoft.com/office/drawing/2017/decorative" val="1"/>
              </a:ext>
            </a:extLst>
          </p:cNvPr>
          <p:cNvSpPr/>
          <p:nvPr userDrawn="1"/>
        </p:nvSpPr>
        <p:spPr>
          <a:xfrm>
            <a:off x="0" y="6721476"/>
            <a:ext cx="9151315" cy="146470"/>
          </a:xfrm>
          <a:prstGeom prst="rect">
            <a:avLst/>
          </a:prstGeom>
          <a:solidFill>
            <a:srgbClr val="EAB2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9" name="Picture 8" descr="The University of Edinburgh logo">
            <a:extLst>
              <a:ext uri="{FF2B5EF4-FFF2-40B4-BE49-F238E27FC236}">
                <a16:creationId xmlns:a16="http://schemas.microsoft.com/office/drawing/2014/main" id="{1A6080EC-DC69-4835-8303-398602D3648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1956" y="53472"/>
            <a:ext cx="3230128" cy="517113"/>
          </a:xfrm>
          <a:prstGeom prst="rect">
            <a:avLst/>
          </a:prstGeom>
        </p:spPr>
      </p:pic>
      <p:pic>
        <p:nvPicPr>
          <p:cNvPr id="10" name="Picture 9" descr="EPPC logo">
            <a:extLst>
              <a:ext uri="{FF2B5EF4-FFF2-40B4-BE49-F238E27FC236}">
                <a16:creationId xmlns:a16="http://schemas.microsoft.com/office/drawing/2014/main" id="{DE5967F1-437F-7F4C-9A58-D30C39DDCB13}"/>
              </a:ext>
              <a:ext uri="{C183D7F6-B498-43B3-948B-1728B52AA6E4}">
                <adec:decorative xmlns:adec="http://schemas.microsoft.com/office/drawing/2017/decorative" val="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187432" y="53472"/>
            <a:ext cx="1854612" cy="517114"/>
          </a:xfrm>
          <a:prstGeom prst="rect">
            <a:avLst/>
          </a:prstGeom>
        </p:spPr>
      </p:pic>
      <p:sp>
        <p:nvSpPr>
          <p:cNvPr id="6" name="Slide Number Placeholder 5"/>
          <p:cNvSpPr>
            <a:spLocks noGrp="1"/>
          </p:cNvSpPr>
          <p:nvPr>
            <p:ph type="sldNum" sz="quarter" idx="4"/>
          </p:nvPr>
        </p:nvSpPr>
        <p:spPr>
          <a:xfrm>
            <a:off x="8661654" y="6356351"/>
            <a:ext cx="416966" cy="365125"/>
          </a:xfrm>
          <a:prstGeom prst="rect">
            <a:avLst/>
          </a:prstGeom>
        </p:spPr>
        <p:txBody>
          <a:bodyPr vert="horz" lIns="91440" tIns="45720" rIns="91440" bIns="45720" rtlCol="0" anchor="ctr"/>
          <a:lstStyle>
            <a:lvl1pPr algn="r">
              <a:defRPr sz="1200">
                <a:solidFill>
                  <a:srgbClr val="002060"/>
                </a:solidFill>
              </a:defRPr>
            </a:lvl1pPr>
          </a:lstStyle>
          <a:p>
            <a:fld id="{1D475404-A201-4B97-A6A2-D34FF13E81F6}" type="slidenum">
              <a:rPr lang="en-GB" smtClean="0"/>
              <a:pPr/>
              <a:t>‹#›</a:t>
            </a:fld>
            <a:endParaRPr lang="en-GB"/>
          </a:p>
        </p:txBody>
      </p:sp>
    </p:spTree>
    <p:extLst>
      <p:ext uri="{BB962C8B-B14F-4D97-AF65-F5344CB8AC3E}">
        <p14:creationId xmlns:p14="http://schemas.microsoft.com/office/powerpoint/2010/main" val="64021252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defTabSz="914400" rtl="0" eaLnBrk="1" latinLnBrk="0" hangingPunct="1">
        <a:lnSpc>
          <a:spcPct val="90000"/>
        </a:lnSpc>
        <a:spcBef>
          <a:spcPct val="0"/>
        </a:spcBef>
        <a:buNone/>
        <a:defRPr sz="4400" b="0"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www.draw.io/"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bdiagram.io/" TargetMode="Externa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larksuite.com/en_us/product/creation?from=navbar"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larksuite.com/en_us/product/creation?from=navbar" TargetMode="External"/><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06C6E-0F2B-5DE1-0F20-C2430BAA5584}"/>
              </a:ext>
            </a:extLst>
          </p:cNvPr>
          <p:cNvSpPr>
            <a:spLocks noGrp="1"/>
          </p:cNvSpPr>
          <p:nvPr>
            <p:ph type="ctrTitle"/>
          </p:nvPr>
        </p:nvSpPr>
        <p:spPr>
          <a:xfrm>
            <a:off x="1048858" y="1764815"/>
            <a:ext cx="7772400" cy="1000443"/>
          </a:xfrm>
        </p:spPr>
        <p:txBody>
          <a:bodyPr/>
          <a:lstStyle/>
          <a:p>
            <a:pPr algn="ctr"/>
            <a:r>
              <a:rPr lang="en-GB">
                <a:latin typeface="Calibri"/>
                <a:cs typeface="Calibri"/>
              </a:rPr>
              <a:t>Scholarly Net</a:t>
            </a:r>
          </a:p>
        </p:txBody>
      </p:sp>
      <p:sp>
        <p:nvSpPr>
          <p:cNvPr id="5" name="Rectangle 4">
            <a:extLst>
              <a:ext uri="{FF2B5EF4-FFF2-40B4-BE49-F238E27FC236}">
                <a16:creationId xmlns:a16="http://schemas.microsoft.com/office/drawing/2014/main" id="{81281412-5F9F-3977-6DF7-13BB2102D074}"/>
              </a:ext>
              <a:ext uri="{C183D7F6-B498-43B3-948B-1728B52AA6E4}">
                <adec:decorative xmlns:adec="http://schemas.microsoft.com/office/drawing/2017/decorative" val="1"/>
              </a:ext>
            </a:extLst>
          </p:cNvPr>
          <p:cNvSpPr/>
          <p:nvPr/>
        </p:nvSpPr>
        <p:spPr>
          <a:xfrm>
            <a:off x="0" y="6439521"/>
            <a:ext cx="365830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bg2">
                    <a:lumMod val="75000"/>
                  </a:schemeClr>
                </a:solidFill>
                <a:latin typeface="Calibri"/>
                <a:cs typeface="Calibri"/>
              </a:rPr>
              <a:t>*Logo generated by </a:t>
            </a:r>
            <a:r>
              <a:rPr lang="en-US" sz="1200" err="1">
                <a:solidFill>
                  <a:schemeClr val="bg2">
                    <a:lumMod val="75000"/>
                  </a:schemeClr>
                </a:solidFill>
                <a:latin typeface="Calibri"/>
                <a:cs typeface="Calibri"/>
              </a:rPr>
              <a:t>ChatGPT</a:t>
            </a:r>
            <a:endParaRPr lang="en-US" sz="1200">
              <a:solidFill>
                <a:schemeClr val="bg2">
                  <a:lumMod val="75000"/>
                </a:schemeClr>
              </a:solidFill>
              <a:latin typeface="Calibri"/>
              <a:cs typeface="Calibri"/>
            </a:endParaRPr>
          </a:p>
        </p:txBody>
      </p:sp>
      <p:pic>
        <p:nvPicPr>
          <p:cNvPr id="9" name="图片 8" descr="黑暗中的标志&#10;&#10;中度可信度描述已自动生成">
            <a:extLst>
              <a:ext uri="{FF2B5EF4-FFF2-40B4-BE49-F238E27FC236}">
                <a16:creationId xmlns:a16="http://schemas.microsoft.com/office/drawing/2014/main" id="{AAB3BE39-F343-F4EA-2912-ED96D26D6900}"/>
              </a:ext>
            </a:extLst>
          </p:cNvPr>
          <p:cNvPicPr>
            <a:picLocks noChangeAspect="1"/>
          </p:cNvPicPr>
          <p:nvPr/>
        </p:nvPicPr>
        <p:blipFill>
          <a:blip r:embed="rId3">
            <a:duotone>
              <a:prstClr val="black"/>
              <a:srgbClr val="1F3764">
                <a:tint val="45000"/>
                <a:satMod val="400000"/>
              </a:srgbClr>
            </a:duotone>
            <a:extLst>
              <a:ext uri="{28A0092B-C50C-407E-A947-70E740481C1C}">
                <a14:useLocalDpi xmlns:a14="http://schemas.microsoft.com/office/drawing/2010/main" val="0"/>
              </a:ext>
            </a:extLst>
          </a:blip>
          <a:stretch>
            <a:fillRect/>
          </a:stretch>
        </p:blipFill>
        <p:spPr>
          <a:xfrm>
            <a:off x="1744473" y="1777762"/>
            <a:ext cx="1000443" cy="1000443"/>
          </a:xfrm>
          <a:prstGeom prst="rect">
            <a:avLst/>
          </a:prstGeom>
        </p:spPr>
      </p:pic>
      <p:sp>
        <p:nvSpPr>
          <p:cNvPr id="3" name="Title 1">
            <a:extLst>
              <a:ext uri="{FF2B5EF4-FFF2-40B4-BE49-F238E27FC236}">
                <a16:creationId xmlns:a16="http://schemas.microsoft.com/office/drawing/2014/main" id="{194D4638-EB09-D1B1-01C8-988D103ED5C8}"/>
              </a:ext>
            </a:extLst>
          </p:cNvPr>
          <p:cNvSpPr txBox="1">
            <a:spLocks/>
          </p:cNvSpPr>
          <p:nvPr/>
        </p:nvSpPr>
        <p:spPr>
          <a:xfrm>
            <a:off x="685798" y="4425219"/>
            <a:ext cx="7772400" cy="3672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pPr algn="ctr" rtl="0"/>
            <a:r>
              <a:rPr lang="en-GB" sz="1800">
                <a:latin typeface="Calibri"/>
                <a:cs typeface="Calibri"/>
              </a:rPr>
              <a:t>Group </a:t>
            </a:r>
            <a:r>
              <a:rPr lang="en" altLang="zh-CN" sz="1800">
                <a:effectLst/>
                <a:latin typeface="Calibri"/>
                <a:cs typeface="Calibri"/>
              </a:rPr>
              <a:t>Carlson-Johnson</a:t>
            </a:r>
          </a:p>
        </p:txBody>
      </p:sp>
      <p:sp>
        <p:nvSpPr>
          <p:cNvPr id="6" name="Title 1">
            <a:extLst>
              <a:ext uri="{FF2B5EF4-FFF2-40B4-BE49-F238E27FC236}">
                <a16:creationId xmlns:a16="http://schemas.microsoft.com/office/drawing/2014/main" id="{9F4842BA-1AA2-1C0B-64CD-86E90DB0BF89}"/>
              </a:ext>
            </a:extLst>
          </p:cNvPr>
          <p:cNvSpPr txBox="1">
            <a:spLocks/>
          </p:cNvSpPr>
          <p:nvPr/>
        </p:nvSpPr>
        <p:spPr>
          <a:xfrm>
            <a:off x="248662" y="2850623"/>
            <a:ext cx="8572595" cy="8536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pPr algn="just"/>
            <a:endParaRPr lang="zh-CN" sz="1800" b="0">
              <a:latin typeface="Calibri" panose="020F0502020204030204" pitchFamily="34" charset="0"/>
              <a:ea typeface="黑体"/>
              <a:cs typeface="Calibri" panose="020F0502020204030204" pitchFamily="34" charset="0"/>
            </a:endParaRPr>
          </a:p>
        </p:txBody>
      </p:sp>
      <p:sp>
        <p:nvSpPr>
          <p:cNvPr id="8" name="灯片编号占位符 3">
            <a:extLst>
              <a:ext uri="{FF2B5EF4-FFF2-40B4-BE49-F238E27FC236}">
                <a16:creationId xmlns:a16="http://schemas.microsoft.com/office/drawing/2014/main" id="{1E70AE54-4D87-5132-D31A-591EEAB5E9B5}"/>
              </a:ext>
            </a:extLst>
          </p:cNvPr>
          <p:cNvSpPr>
            <a:spLocks noGrp="1"/>
          </p:cNvSpPr>
          <p:nvPr>
            <p:ph type="sldNum" sz="quarter" idx="12"/>
          </p:nvPr>
        </p:nvSpPr>
        <p:spPr>
          <a:xfrm>
            <a:off x="8661654" y="6356351"/>
            <a:ext cx="416966" cy="365125"/>
          </a:xfrm>
        </p:spPr>
        <p:txBody>
          <a:bodyPr/>
          <a:lstStyle/>
          <a:p>
            <a:fld id="{D302E51A-416E-4F68-A144-A6FBFE0DEF51}" type="slidenum">
              <a:rPr lang="en-GB" smtClean="0">
                <a:latin typeface="Calibri"/>
                <a:cs typeface="Calibri"/>
              </a:rPr>
              <a:pPr/>
              <a:t>1</a:t>
            </a:fld>
            <a:endParaRPr lang="en-GB">
              <a:latin typeface="Calibri"/>
              <a:cs typeface="Calibri"/>
            </a:endParaRPr>
          </a:p>
        </p:txBody>
      </p:sp>
      <p:sp>
        <p:nvSpPr>
          <p:cNvPr id="10" name="文本框 9">
            <a:extLst>
              <a:ext uri="{FF2B5EF4-FFF2-40B4-BE49-F238E27FC236}">
                <a16:creationId xmlns:a16="http://schemas.microsoft.com/office/drawing/2014/main" id="{5E4E4B8A-8FDC-D3FA-2F08-16BFB71288E5}"/>
              </a:ext>
            </a:extLst>
          </p:cNvPr>
          <p:cNvSpPr txBox="1"/>
          <p:nvPr/>
        </p:nvSpPr>
        <p:spPr>
          <a:xfrm>
            <a:off x="2303391" y="4874217"/>
            <a:ext cx="4537213" cy="954107"/>
          </a:xfrm>
          <a:prstGeom prst="rect">
            <a:avLst/>
          </a:prstGeom>
          <a:noFill/>
        </p:spPr>
        <p:txBody>
          <a:bodyPr wrap="square" lIns="91440" tIns="45720" rIns="91440" bIns="45720" numCol="2" rtlCol="0" anchor="t">
            <a:spAutoFit/>
          </a:bodyPr>
          <a:lstStyle/>
          <a:p>
            <a:pPr algn="ctr"/>
            <a:r>
              <a:rPr kumimoji="1" lang="en-US" altLang="zh-CN" sz="1400">
                <a:solidFill>
                  <a:srgbClr val="1F3764"/>
                </a:solidFill>
                <a:latin typeface="Calibri" panose="020F0502020204030204" pitchFamily="34" charset="0"/>
                <a:ea typeface="黑体"/>
                <a:cs typeface="Calibri" panose="020F0502020204030204" pitchFamily="34" charset="0"/>
              </a:rPr>
              <a:t>Xinyi Ding (s2507921)</a:t>
            </a:r>
          </a:p>
          <a:p>
            <a:pPr algn="ctr"/>
            <a:r>
              <a:rPr kumimoji="1" lang="en-US" altLang="zh-CN" sz="1400">
                <a:solidFill>
                  <a:srgbClr val="1F3764"/>
                </a:solidFill>
                <a:latin typeface="Calibri" panose="020F0502020204030204" pitchFamily="34" charset="0"/>
                <a:ea typeface="黑体"/>
                <a:cs typeface="Calibri" panose="020F0502020204030204" pitchFamily="34" charset="0"/>
              </a:rPr>
              <a:t>Yongkang </a:t>
            </a:r>
            <a:r>
              <a:rPr kumimoji="1" lang="en-US" altLang="zh-CN" sz="1400" err="1">
                <a:solidFill>
                  <a:srgbClr val="1F3764"/>
                </a:solidFill>
                <a:latin typeface="Calibri" panose="020F0502020204030204" pitchFamily="34" charset="0"/>
                <a:ea typeface="黑体"/>
                <a:cs typeface="Calibri" panose="020F0502020204030204" pitchFamily="34" charset="0"/>
              </a:rPr>
              <a:t>Qiu</a:t>
            </a:r>
            <a:r>
              <a:rPr kumimoji="1" lang="en-US" altLang="zh-CN" sz="1400">
                <a:solidFill>
                  <a:srgbClr val="1F3764"/>
                </a:solidFill>
                <a:latin typeface="Calibri" panose="020F0502020204030204" pitchFamily="34" charset="0"/>
                <a:ea typeface="黑体"/>
                <a:cs typeface="Calibri" panose="020F0502020204030204" pitchFamily="34" charset="0"/>
              </a:rPr>
              <a:t> (s2605607)</a:t>
            </a:r>
            <a:endParaRPr kumimoji="1" lang="zh-CN" altLang="en-US" sz="1400">
              <a:solidFill>
                <a:srgbClr val="1F3764"/>
              </a:solidFill>
              <a:latin typeface="Calibri" panose="020F0502020204030204" pitchFamily="34" charset="0"/>
              <a:ea typeface="黑体"/>
              <a:cs typeface="Calibri" panose="020F0502020204030204" pitchFamily="34" charset="0"/>
            </a:endParaRPr>
          </a:p>
          <a:p>
            <a:pPr algn="ctr"/>
            <a:endParaRPr kumimoji="1" lang="en-US" altLang="zh-CN" sz="1400">
              <a:solidFill>
                <a:srgbClr val="1F3764"/>
              </a:solidFill>
              <a:latin typeface="Calibri" panose="020F0502020204030204" pitchFamily="34" charset="0"/>
              <a:ea typeface="黑体"/>
              <a:cs typeface="Calibri" panose="020F0502020204030204" pitchFamily="34" charset="0"/>
            </a:endParaRPr>
          </a:p>
          <a:p>
            <a:pPr algn="ctr"/>
            <a:endParaRPr kumimoji="1" lang="en-US" altLang="zh-CN" sz="1400">
              <a:solidFill>
                <a:srgbClr val="1F3764"/>
              </a:solidFill>
              <a:latin typeface="Calibri" panose="020F0502020204030204" pitchFamily="34" charset="0"/>
              <a:ea typeface="黑体"/>
              <a:cs typeface="Calibri" panose="020F0502020204030204" pitchFamily="34" charset="0"/>
            </a:endParaRPr>
          </a:p>
          <a:p>
            <a:pPr algn="ctr"/>
            <a:r>
              <a:rPr kumimoji="1" lang="en-US" altLang="zh-CN" sz="1400" err="1">
                <a:solidFill>
                  <a:srgbClr val="1F3764"/>
                </a:solidFill>
                <a:latin typeface="Calibri" panose="020F0502020204030204" pitchFamily="34" charset="0"/>
                <a:ea typeface="黑体"/>
                <a:cs typeface="Calibri" panose="020F0502020204030204" pitchFamily="34" charset="0"/>
              </a:rPr>
              <a:t>Kejia</a:t>
            </a:r>
            <a:r>
              <a:rPr kumimoji="1" lang="en-US" altLang="zh-CN" sz="1400">
                <a:solidFill>
                  <a:srgbClr val="1F3764"/>
                </a:solidFill>
                <a:latin typeface="Calibri" panose="020F0502020204030204" pitchFamily="34" charset="0"/>
                <a:ea typeface="黑体"/>
                <a:cs typeface="Calibri" panose="020F0502020204030204" pitchFamily="34" charset="0"/>
              </a:rPr>
              <a:t> Zhang (s2606445)</a:t>
            </a:r>
          </a:p>
          <a:p>
            <a:pPr algn="ctr"/>
            <a:r>
              <a:rPr kumimoji="1" lang="en-US" altLang="zh-CN" sz="1400">
                <a:solidFill>
                  <a:srgbClr val="1F3764"/>
                </a:solidFill>
                <a:latin typeface="Calibri" panose="020F0502020204030204" pitchFamily="34" charset="0"/>
                <a:ea typeface="黑体"/>
                <a:cs typeface="Calibri" panose="020F0502020204030204" pitchFamily="34" charset="0"/>
              </a:rPr>
              <a:t>Yucheng Liang (s2476735)</a:t>
            </a:r>
            <a:endParaRPr lang="en-US" altLang="zh-CN" sz="1400">
              <a:solidFill>
                <a:srgbClr val="1F3764"/>
              </a:solidFill>
              <a:latin typeface="Calibri" panose="020F0502020204030204" pitchFamily="34" charset="0"/>
              <a:ea typeface="黑体"/>
              <a:cs typeface="Calibri" panose="020F0502020204030204" pitchFamily="34" charset="0"/>
            </a:endParaRPr>
          </a:p>
        </p:txBody>
      </p:sp>
    </p:spTree>
    <p:extLst>
      <p:ext uri="{BB962C8B-B14F-4D97-AF65-F5344CB8AC3E}">
        <p14:creationId xmlns:p14="http://schemas.microsoft.com/office/powerpoint/2010/main" val="294112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E072-8C6B-6FCE-E754-F88F0E5D27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E9D7A2-BAF3-E617-7A17-C4F7A3B71F17}"/>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9F39C20E-D3B7-1854-DCCA-0DE90BBA2D94}"/>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885AEFC8-862C-8035-04A8-9563B41439CA}"/>
              </a:ext>
            </a:extLst>
          </p:cNvPr>
          <p:cNvSpPr txBox="1">
            <a:spLocks/>
          </p:cNvSpPr>
          <p:nvPr/>
        </p:nvSpPr>
        <p:spPr>
          <a:xfrm>
            <a:off x="685800" y="924177"/>
            <a:ext cx="777240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Current</a:t>
            </a:r>
            <a:r>
              <a:rPr lang="zh-CN" altLang="en-US" sz="4000">
                <a:latin typeface="Calibri"/>
                <a:cs typeface="Calibri"/>
              </a:rPr>
              <a:t> </a:t>
            </a:r>
            <a:r>
              <a:rPr lang="en-GB" sz="4000">
                <a:latin typeface="Calibri"/>
                <a:cs typeface="Calibri"/>
              </a:rPr>
              <a:t>Back-end Status</a:t>
            </a:r>
          </a:p>
        </p:txBody>
      </p:sp>
      <p:pic>
        <p:nvPicPr>
          <p:cNvPr id="6" name="图片 5">
            <a:extLst>
              <a:ext uri="{FF2B5EF4-FFF2-40B4-BE49-F238E27FC236}">
                <a16:creationId xmlns:a16="http://schemas.microsoft.com/office/drawing/2014/main" id="{B71C1C61-A607-25BD-D2CC-214E0BD6AE60}"/>
              </a:ext>
            </a:extLst>
          </p:cNvPr>
          <p:cNvPicPr>
            <a:picLocks noChangeAspect="1"/>
          </p:cNvPicPr>
          <p:nvPr/>
        </p:nvPicPr>
        <p:blipFill>
          <a:blip r:embed="rId2"/>
          <a:stretch>
            <a:fillRect/>
          </a:stretch>
        </p:blipFill>
        <p:spPr>
          <a:xfrm>
            <a:off x="799762" y="1983188"/>
            <a:ext cx="7772400" cy="1718590"/>
          </a:xfrm>
          <a:prstGeom prst="rect">
            <a:avLst/>
          </a:prstGeom>
        </p:spPr>
      </p:pic>
      <p:pic>
        <p:nvPicPr>
          <p:cNvPr id="9" name="图片 8">
            <a:extLst>
              <a:ext uri="{FF2B5EF4-FFF2-40B4-BE49-F238E27FC236}">
                <a16:creationId xmlns:a16="http://schemas.microsoft.com/office/drawing/2014/main" id="{90216C63-61AC-AECD-8FC8-6C23D2E26DD3}"/>
              </a:ext>
            </a:extLst>
          </p:cNvPr>
          <p:cNvPicPr>
            <a:picLocks noChangeAspect="1"/>
          </p:cNvPicPr>
          <p:nvPr/>
        </p:nvPicPr>
        <p:blipFill>
          <a:blip r:embed="rId3"/>
          <a:stretch>
            <a:fillRect/>
          </a:stretch>
        </p:blipFill>
        <p:spPr>
          <a:xfrm>
            <a:off x="799762" y="3708829"/>
            <a:ext cx="7772400" cy="1861080"/>
          </a:xfrm>
          <a:prstGeom prst="rect">
            <a:avLst/>
          </a:prstGeom>
        </p:spPr>
      </p:pic>
      <p:sp>
        <p:nvSpPr>
          <p:cNvPr id="7" name="灯片编号占位符 3">
            <a:extLst>
              <a:ext uri="{FF2B5EF4-FFF2-40B4-BE49-F238E27FC236}">
                <a16:creationId xmlns:a16="http://schemas.microsoft.com/office/drawing/2014/main" id="{FF3FC929-297C-DAD5-E432-29044E8E69E1}"/>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10</a:t>
            </a:fld>
            <a:endParaRPr lang="en-GB">
              <a:latin typeface="Calibri"/>
              <a:cs typeface="Calibri"/>
            </a:endParaRPr>
          </a:p>
        </p:txBody>
      </p:sp>
      <p:sp>
        <p:nvSpPr>
          <p:cNvPr id="10" name="文本框 9">
            <a:extLst>
              <a:ext uri="{FF2B5EF4-FFF2-40B4-BE49-F238E27FC236}">
                <a16:creationId xmlns:a16="http://schemas.microsoft.com/office/drawing/2014/main" id="{14EED0A9-700B-75D1-131D-0085986DCBC4}"/>
              </a:ext>
            </a:extLst>
          </p:cNvPr>
          <p:cNvSpPr txBox="1"/>
          <p:nvPr/>
        </p:nvSpPr>
        <p:spPr>
          <a:xfrm>
            <a:off x="2108616" y="5749663"/>
            <a:ext cx="492676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cs typeface="Calibri"/>
              </a:rPr>
              <a:t>Figure.6 Terminal Output Examples</a:t>
            </a:r>
            <a:endParaRPr lang="en-US" sz="1600">
              <a:solidFill>
                <a:srgbClr val="808080"/>
              </a:solidFill>
              <a:latin typeface="Calibri"/>
              <a:cs typeface="Calibri"/>
            </a:endParaRPr>
          </a:p>
        </p:txBody>
      </p:sp>
    </p:spTree>
    <p:extLst>
      <p:ext uri="{BB962C8B-B14F-4D97-AF65-F5344CB8AC3E}">
        <p14:creationId xmlns:p14="http://schemas.microsoft.com/office/powerpoint/2010/main" val="1858022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E072-8C6B-6FCE-E754-F88F0E5D27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E9D7A2-BAF3-E617-7A17-C4F7A3B71F17}"/>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9F39C20E-D3B7-1854-DCCA-0DE90BBA2D94}"/>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885AEFC8-862C-8035-04A8-9563B41439CA}"/>
              </a:ext>
            </a:extLst>
          </p:cNvPr>
          <p:cNvSpPr txBox="1">
            <a:spLocks/>
          </p:cNvSpPr>
          <p:nvPr/>
        </p:nvSpPr>
        <p:spPr>
          <a:xfrm>
            <a:off x="715764" y="683652"/>
            <a:ext cx="777240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Demo - Dashboard</a:t>
            </a:r>
          </a:p>
        </p:txBody>
      </p:sp>
      <p:sp>
        <p:nvSpPr>
          <p:cNvPr id="3" name="文本框 2">
            <a:extLst>
              <a:ext uri="{FF2B5EF4-FFF2-40B4-BE49-F238E27FC236}">
                <a16:creationId xmlns:a16="http://schemas.microsoft.com/office/drawing/2014/main" id="{B0DD1ADE-3ED0-9656-40FB-C2BB2E74C69E}"/>
              </a:ext>
            </a:extLst>
          </p:cNvPr>
          <p:cNvSpPr txBox="1"/>
          <p:nvPr/>
        </p:nvSpPr>
        <p:spPr>
          <a:xfrm>
            <a:off x="716527" y="5661054"/>
            <a:ext cx="7715176" cy="400110"/>
          </a:xfrm>
          <a:prstGeom prst="rect">
            <a:avLst/>
          </a:prstGeom>
          <a:noFill/>
        </p:spPr>
        <p:txBody>
          <a:bodyPr wrap="square" lIns="91440" tIns="45720" rIns="91440" bIns="45720" rtlCol="0" anchor="t">
            <a:spAutoFit/>
          </a:bodyPr>
          <a:lstStyle/>
          <a:p>
            <a:r>
              <a:rPr kumimoji="1" lang="en-US" sz="2000">
                <a:latin typeface="Calibri"/>
                <a:cs typeface="Calibri"/>
              </a:rPr>
              <a:t>Upload</a:t>
            </a:r>
            <a:r>
              <a:rPr kumimoji="1" lang="en-US" sz="2000">
                <a:latin typeface="Calibri"/>
                <a:ea typeface="黑体"/>
                <a:cs typeface="Calibri"/>
              </a:rPr>
              <a:t> and analysis of the uploaded PDF document</a:t>
            </a:r>
            <a:endParaRPr kumimoji="1" lang="en-US" sz="2000">
              <a:solidFill>
                <a:srgbClr val="808080"/>
              </a:solidFill>
              <a:latin typeface="Calibri"/>
              <a:ea typeface="黑体"/>
              <a:cs typeface="Calibri"/>
            </a:endParaRPr>
          </a:p>
        </p:txBody>
      </p:sp>
      <p:pic>
        <p:nvPicPr>
          <p:cNvPr id="6" name="图片 5">
            <a:extLst>
              <a:ext uri="{FF2B5EF4-FFF2-40B4-BE49-F238E27FC236}">
                <a16:creationId xmlns:a16="http://schemas.microsoft.com/office/drawing/2014/main" id="{C6C143B6-1E5C-F9BF-29D7-A897D68406BD}"/>
              </a:ext>
            </a:extLst>
          </p:cNvPr>
          <p:cNvPicPr>
            <a:picLocks noChangeAspect="1"/>
          </p:cNvPicPr>
          <p:nvPr/>
        </p:nvPicPr>
        <p:blipFill>
          <a:blip r:embed="rId2"/>
          <a:stretch>
            <a:fillRect/>
          </a:stretch>
        </p:blipFill>
        <p:spPr>
          <a:xfrm>
            <a:off x="717606" y="1468002"/>
            <a:ext cx="7714459" cy="3921696"/>
          </a:xfrm>
          <a:prstGeom prst="rect">
            <a:avLst/>
          </a:prstGeom>
        </p:spPr>
      </p:pic>
      <p:sp>
        <p:nvSpPr>
          <p:cNvPr id="2" name="灯片编号占位符 3">
            <a:extLst>
              <a:ext uri="{FF2B5EF4-FFF2-40B4-BE49-F238E27FC236}">
                <a16:creationId xmlns:a16="http://schemas.microsoft.com/office/drawing/2014/main" id="{4F577E07-F04F-1D8E-192F-FF3B7BF6C986}"/>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11</a:t>
            </a:fld>
            <a:endParaRPr lang="en-GB">
              <a:latin typeface="Calibri"/>
              <a:cs typeface="Calibri"/>
            </a:endParaRPr>
          </a:p>
        </p:txBody>
      </p:sp>
    </p:spTree>
    <p:extLst>
      <p:ext uri="{BB962C8B-B14F-4D97-AF65-F5344CB8AC3E}">
        <p14:creationId xmlns:p14="http://schemas.microsoft.com/office/powerpoint/2010/main" val="418972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E072-8C6B-6FCE-E754-F88F0E5D27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E9D7A2-BAF3-E617-7A17-C4F7A3B71F17}"/>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9F39C20E-D3B7-1854-DCCA-0DE90BBA2D94}"/>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885AEFC8-862C-8035-04A8-9563B41439CA}"/>
              </a:ext>
            </a:extLst>
          </p:cNvPr>
          <p:cNvSpPr txBox="1">
            <a:spLocks/>
          </p:cNvSpPr>
          <p:nvPr/>
        </p:nvSpPr>
        <p:spPr>
          <a:xfrm>
            <a:off x="715764" y="683652"/>
            <a:ext cx="777240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Demo - Same Topic</a:t>
            </a:r>
          </a:p>
        </p:txBody>
      </p:sp>
      <p:sp>
        <p:nvSpPr>
          <p:cNvPr id="3" name="文本框 2">
            <a:extLst>
              <a:ext uri="{FF2B5EF4-FFF2-40B4-BE49-F238E27FC236}">
                <a16:creationId xmlns:a16="http://schemas.microsoft.com/office/drawing/2014/main" id="{B0DD1ADE-3ED0-9656-40FB-C2BB2E74C69E}"/>
              </a:ext>
            </a:extLst>
          </p:cNvPr>
          <p:cNvSpPr txBox="1"/>
          <p:nvPr/>
        </p:nvSpPr>
        <p:spPr>
          <a:xfrm>
            <a:off x="716527" y="5661054"/>
            <a:ext cx="7715176" cy="400110"/>
          </a:xfrm>
          <a:prstGeom prst="rect">
            <a:avLst/>
          </a:prstGeom>
          <a:noFill/>
        </p:spPr>
        <p:txBody>
          <a:bodyPr wrap="square" lIns="91440" tIns="45720" rIns="91440" bIns="45720" rtlCol="0" anchor="t">
            <a:spAutoFit/>
          </a:bodyPr>
          <a:lstStyle/>
          <a:p>
            <a:r>
              <a:rPr kumimoji="1" lang="en-US" sz="2000">
                <a:latin typeface="Calibri"/>
                <a:cs typeface="Calibri"/>
              </a:rPr>
              <a:t>Show</a:t>
            </a:r>
            <a:r>
              <a:rPr kumimoji="1" lang="en-US" sz="2000">
                <a:latin typeface="Calibri"/>
                <a:ea typeface="黑体"/>
                <a:cs typeface="Calibri"/>
              </a:rPr>
              <a:t> the relations between papers with the same topics</a:t>
            </a:r>
            <a:endParaRPr kumimoji="1" lang="en-US" sz="2000">
              <a:solidFill>
                <a:srgbClr val="808080"/>
              </a:solidFill>
              <a:latin typeface="Calibri"/>
              <a:ea typeface="黑体"/>
              <a:cs typeface="Calibri"/>
            </a:endParaRPr>
          </a:p>
        </p:txBody>
      </p:sp>
      <p:pic>
        <p:nvPicPr>
          <p:cNvPr id="6" name="图片 5">
            <a:extLst>
              <a:ext uri="{FF2B5EF4-FFF2-40B4-BE49-F238E27FC236}">
                <a16:creationId xmlns:a16="http://schemas.microsoft.com/office/drawing/2014/main" id="{C6C143B6-1E5C-F9BF-29D7-A897D68406BD}"/>
              </a:ext>
            </a:extLst>
          </p:cNvPr>
          <p:cNvPicPr>
            <a:picLocks noChangeAspect="1"/>
          </p:cNvPicPr>
          <p:nvPr/>
        </p:nvPicPr>
        <p:blipFill>
          <a:blip r:embed="rId2"/>
          <a:stretch>
            <a:fillRect/>
          </a:stretch>
        </p:blipFill>
        <p:spPr>
          <a:xfrm>
            <a:off x="717606" y="1468002"/>
            <a:ext cx="7714459" cy="3921696"/>
          </a:xfrm>
          <a:prstGeom prst="rect">
            <a:avLst/>
          </a:prstGeom>
        </p:spPr>
      </p:pic>
      <p:sp>
        <p:nvSpPr>
          <p:cNvPr id="2" name="灯片编号占位符 3">
            <a:extLst>
              <a:ext uri="{FF2B5EF4-FFF2-40B4-BE49-F238E27FC236}">
                <a16:creationId xmlns:a16="http://schemas.microsoft.com/office/drawing/2014/main" id="{6DC9763C-7129-8027-C184-93431E9575B7}"/>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12</a:t>
            </a:fld>
            <a:endParaRPr lang="en-GB">
              <a:latin typeface="Calibri"/>
              <a:cs typeface="Calibri"/>
            </a:endParaRPr>
          </a:p>
        </p:txBody>
      </p:sp>
    </p:spTree>
    <p:extLst>
      <p:ext uri="{BB962C8B-B14F-4D97-AF65-F5344CB8AC3E}">
        <p14:creationId xmlns:p14="http://schemas.microsoft.com/office/powerpoint/2010/main" val="31669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E072-8C6B-6FCE-E754-F88F0E5D27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E9D7A2-BAF3-E617-7A17-C4F7A3B71F17}"/>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9F39C20E-D3B7-1854-DCCA-0DE90BBA2D94}"/>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885AEFC8-862C-8035-04A8-9563B41439CA}"/>
              </a:ext>
            </a:extLst>
          </p:cNvPr>
          <p:cNvSpPr txBox="1">
            <a:spLocks/>
          </p:cNvSpPr>
          <p:nvPr/>
        </p:nvSpPr>
        <p:spPr>
          <a:xfrm>
            <a:off x="715764" y="683652"/>
            <a:ext cx="777240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Demo - Search</a:t>
            </a:r>
          </a:p>
        </p:txBody>
      </p:sp>
      <p:sp>
        <p:nvSpPr>
          <p:cNvPr id="3" name="文本框 2">
            <a:extLst>
              <a:ext uri="{FF2B5EF4-FFF2-40B4-BE49-F238E27FC236}">
                <a16:creationId xmlns:a16="http://schemas.microsoft.com/office/drawing/2014/main" id="{B0DD1ADE-3ED0-9656-40FB-C2BB2E74C69E}"/>
              </a:ext>
            </a:extLst>
          </p:cNvPr>
          <p:cNvSpPr txBox="1"/>
          <p:nvPr/>
        </p:nvSpPr>
        <p:spPr>
          <a:xfrm>
            <a:off x="716527" y="5661054"/>
            <a:ext cx="7715176" cy="400110"/>
          </a:xfrm>
          <a:prstGeom prst="rect">
            <a:avLst/>
          </a:prstGeom>
          <a:noFill/>
        </p:spPr>
        <p:txBody>
          <a:bodyPr wrap="square" lIns="91440" tIns="45720" rIns="91440" bIns="45720" rtlCol="0" anchor="t">
            <a:spAutoFit/>
          </a:bodyPr>
          <a:lstStyle/>
          <a:p>
            <a:r>
              <a:rPr kumimoji="1" lang="en-US" sz="2000">
                <a:latin typeface="Calibri"/>
                <a:cs typeface="Calibri"/>
              </a:rPr>
              <a:t>User</a:t>
            </a:r>
            <a:r>
              <a:rPr kumimoji="1" lang="en-US" altLang="zh-CN" sz="2000">
                <a:latin typeface="Calibri"/>
                <a:ea typeface="黑体"/>
                <a:cs typeface="Calibri"/>
              </a:rPr>
              <a:t> defined search for base paper (searched or uploaded)</a:t>
            </a:r>
            <a:endParaRPr lang="zh-CN" altLang="en-US" sz="2000">
              <a:latin typeface="Calibri"/>
              <a:cs typeface="Calibri"/>
            </a:endParaRPr>
          </a:p>
        </p:txBody>
      </p:sp>
      <p:pic>
        <p:nvPicPr>
          <p:cNvPr id="6" name="图片 5">
            <a:extLst>
              <a:ext uri="{FF2B5EF4-FFF2-40B4-BE49-F238E27FC236}">
                <a16:creationId xmlns:a16="http://schemas.microsoft.com/office/drawing/2014/main" id="{C6C143B6-1E5C-F9BF-29D7-A897D68406BD}"/>
              </a:ext>
            </a:extLst>
          </p:cNvPr>
          <p:cNvPicPr>
            <a:picLocks noChangeAspect="1"/>
          </p:cNvPicPr>
          <p:nvPr/>
        </p:nvPicPr>
        <p:blipFill>
          <a:blip r:embed="rId2"/>
          <a:stretch>
            <a:fillRect/>
          </a:stretch>
        </p:blipFill>
        <p:spPr>
          <a:xfrm>
            <a:off x="717606" y="1468002"/>
            <a:ext cx="7714459" cy="3921696"/>
          </a:xfrm>
          <a:prstGeom prst="rect">
            <a:avLst/>
          </a:prstGeom>
        </p:spPr>
      </p:pic>
      <p:sp>
        <p:nvSpPr>
          <p:cNvPr id="2" name="灯片编号占位符 3">
            <a:extLst>
              <a:ext uri="{FF2B5EF4-FFF2-40B4-BE49-F238E27FC236}">
                <a16:creationId xmlns:a16="http://schemas.microsoft.com/office/drawing/2014/main" id="{4A8F05DD-0939-8923-D728-A7BE974FC202}"/>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13</a:t>
            </a:fld>
            <a:endParaRPr lang="en-GB">
              <a:latin typeface="Calibri"/>
              <a:cs typeface="Calibri"/>
            </a:endParaRPr>
          </a:p>
        </p:txBody>
      </p:sp>
    </p:spTree>
    <p:extLst>
      <p:ext uri="{BB962C8B-B14F-4D97-AF65-F5344CB8AC3E}">
        <p14:creationId xmlns:p14="http://schemas.microsoft.com/office/powerpoint/2010/main" val="1790623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E072-8C6B-6FCE-E754-F88F0E5D27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E9D7A2-BAF3-E617-7A17-C4F7A3B71F17}"/>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9F39C20E-D3B7-1854-DCCA-0DE90BBA2D94}"/>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885AEFC8-862C-8035-04A8-9563B41439CA}"/>
              </a:ext>
            </a:extLst>
          </p:cNvPr>
          <p:cNvSpPr txBox="1">
            <a:spLocks/>
          </p:cNvSpPr>
          <p:nvPr/>
        </p:nvSpPr>
        <p:spPr>
          <a:xfrm>
            <a:off x="795650" y="781975"/>
            <a:ext cx="755732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Prototype - Topic Connections</a:t>
            </a:r>
            <a:endParaRPr lang="en-GB" sz="4000" b="0">
              <a:solidFill>
                <a:srgbClr val="000000"/>
              </a:solidFill>
              <a:latin typeface="Calibri"/>
              <a:cs typeface="Calibri"/>
            </a:endParaRPr>
          </a:p>
        </p:txBody>
      </p:sp>
      <p:sp>
        <p:nvSpPr>
          <p:cNvPr id="3" name="文本框 2">
            <a:extLst>
              <a:ext uri="{FF2B5EF4-FFF2-40B4-BE49-F238E27FC236}">
                <a16:creationId xmlns:a16="http://schemas.microsoft.com/office/drawing/2014/main" id="{B0DD1ADE-3ED0-9656-40FB-C2BB2E74C69E}"/>
              </a:ext>
            </a:extLst>
          </p:cNvPr>
          <p:cNvSpPr txBox="1"/>
          <p:nvPr/>
        </p:nvSpPr>
        <p:spPr>
          <a:xfrm>
            <a:off x="796412" y="5986748"/>
            <a:ext cx="5724144" cy="400110"/>
          </a:xfrm>
          <a:prstGeom prst="rect">
            <a:avLst/>
          </a:prstGeom>
          <a:noFill/>
        </p:spPr>
        <p:txBody>
          <a:bodyPr wrap="square" lIns="91440" tIns="45720" rIns="91440" bIns="45720" rtlCol="0" anchor="t">
            <a:spAutoFit/>
          </a:bodyPr>
          <a:lstStyle/>
          <a:p>
            <a:r>
              <a:rPr kumimoji="1" lang="en-US" sz="2000">
                <a:latin typeface="Calibri"/>
                <a:cs typeface="Calibri"/>
              </a:rPr>
              <a:t>Show the relations between topics</a:t>
            </a:r>
            <a:endParaRPr lang="zh-CN" sz="2000">
              <a:latin typeface="Calibri"/>
              <a:cs typeface="Calibri"/>
            </a:endParaRPr>
          </a:p>
        </p:txBody>
      </p:sp>
      <p:pic>
        <p:nvPicPr>
          <p:cNvPr id="6" name="图片 5" descr="图示&#10;&#10;已自动生成说明">
            <a:extLst>
              <a:ext uri="{FF2B5EF4-FFF2-40B4-BE49-F238E27FC236}">
                <a16:creationId xmlns:a16="http://schemas.microsoft.com/office/drawing/2014/main" id="{C6C143B6-1E5C-F9BF-29D7-A897D68406BD}"/>
              </a:ext>
            </a:extLst>
          </p:cNvPr>
          <p:cNvPicPr>
            <a:picLocks noChangeAspect="1"/>
          </p:cNvPicPr>
          <p:nvPr/>
        </p:nvPicPr>
        <p:blipFill>
          <a:blip r:embed="rId2"/>
          <a:stretch>
            <a:fillRect/>
          </a:stretch>
        </p:blipFill>
        <p:spPr>
          <a:xfrm>
            <a:off x="790033" y="1615486"/>
            <a:ext cx="7569603" cy="4253534"/>
          </a:xfrm>
          <a:prstGeom prst="rect">
            <a:avLst/>
          </a:prstGeom>
        </p:spPr>
      </p:pic>
      <p:sp>
        <p:nvSpPr>
          <p:cNvPr id="2" name="灯片编号占位符 3">
            <a:extLst>
              <a:ext uri="{FF2B5EF4-FFF2-40B4-BE49-F238E27FC236}">
                <a16:creationId xmlns:a16="http://schemas.microsoft.com/office/drawing/2014/main" id="{132D9651-9F92-963D-1B07-56A255759ECA}"/>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14</a:t>
            </a:fld>
            <a:endParaRPr lang="en-GB">
              <a:latin typeface="Calibri"/>
              <a:cs typeface="Calibri"/>
            </a:endParaRPr>
          </a:p>
        </p:txBody>
      </p:sp>
    </p:spTree>
    <p:extLst>
      <p:ext uri="{BB962C8B-B14F-4D97-AF65-F5344CB8AC3E}">
        <p14:creationId xmlns:p14="http://schemas.microsoft.com/office/powerpoint/2010/main" val="3702144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E072-8C6B-6FCE-E754-F88F0E5D27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E9D7A2-BAF3-E617-7A17-C4F7A3B71F17}"/>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9F39C20E-D3B7-1854-DCCA-0DE90BBA2D94}"/>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885AEFC8-862C-8035-04A8-9563B41439CA}"/>
              </a:ext>
            </a:extLst>
          </p:cNvPr>
          <p:cNvSpPr txBox="1">
            <a:spLocks/>
          </p:cNvSpPr>
          <p:nvPr/>
        </p:nvSpPr>
        <p:spPr>
          <a:xfrm>
            <a:off x="795650" y="781975"/>
            <a:ext cx="755732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Prototype - Co-Authors</a:t>
            </a:r>
            <a:endParaRPr lang="en-GB" sz="4000" b="0">
              <a:solidFill>
                <a:srgbClr val="000000"/>
              </a:solidFill>
              <a:latin typeface="Calibri"/>
              <a:cs typeface="Calibri"/>
            </a:endParaRPr>
          </a:p>
        </p:txBody>
      </p:sp>
      <p:sp>
        <p:nvSpPr>
          <p:cNvPr id="3" name="文本框 2">
            <a:extLst>
              <a:ext uri="{FF2B5EF4-FFF2-40B4-BE49-F238E27FC236}">
                <a16:creationId xmlns:a16="http://schemas.microsoft.com/office/drawing/2014/main" id="{B0DD1ADE-3ED0-9656-40FB-C2BB2E74C69E}"/>
              </a:ext>
            </a:extLst>
          </p:cNvPr>
          <p:cNvSpPr txBox="1"/>
          <p:nvPr/>
        </p:nvSpPr>
        <p:spPr>
          <a:xfrm>
            <a:off x="796412" y="5986748"/>
            <a:ext cx="7550424" cy="400110"/>
          </a:xfrm>
          <a:prstGeom prst="rect">
            <a:avLst/>
          </a:prstGeom>
          <a:noFill/>
        </p:spPr>
        <p:txBody>
          <a:bodyPr wrap="square" lIns="91440" tIns="45720" rIns="91440" bIns="45720" rtlCol="0" anchor="t">
            <a:spAutoFit/>
          </a:bodyPr>
          <a:lstStyle/>
          <a:p>
            <a:r>
              <a:rPr kumimoji="1" lang="en-US" sz="2000">
                <a:latin typeface="Calibri"/>
                <a:cs typeface="Calibri"/>
              </a:rPr>
              <a:t>Show the relations </a:t>
            </a:r>
            <a:r>
              <a:rPr kumimoji="1" lang="en-US" sz="2000">
                <a:latin typeface="Calibri"/>
                <a:ea typeface="黑体"/>
                <a:cs typeface="Calibri"/>
              </a:rPr>
              <a:t>between authors</a:t>
            </a:r>
            <a:endParaRPr kumimoji="1" lang="en-US" sz="2000">
              <a:solidFill>
                <a:srgbClr val="808080"/>
              </a:solidFill>
              <a:latin typeface="Calibri"/>
              <a:ea typeface="黑体"/>
              <a:cs typeface="Calibri"/>
            </a:endParaRPr>
          </a:p>
        </p:txBody>
      </p:sp>
      <p:pic>
        <p:nvPicPr>
          <p:cNvPr id="6" name="图片 5" descr="图示&#10;&#10;已自动生成说明">
            <a:extLst>
              <a:ext uri="{FF2B5EF4-FFF2-40B4-BE49-F238E27FC236}">
                <a16:creationId xmlns:a16="http://schemas.microsoft.com/office/drawing/2014/main" id="{C6C143B6-1E5C-F9BF-29D7-A897D68406BD}"/>
              </a:ext>
            </a:extLst>
          </p:cNvPr>
          <p:cNvPicPr>
            <a:picLocks noChangeAspect="1"/>
          </p:cNvPicPr>
          <p:nvPr/>
        </p:nvPicPr>
        <p:blipFill>
          <a:blip r:embed="rId2"/>
          <a:stretch>
            <a:fillRect/>
          </a:stretch>
        </p:blipFill>
        <p:spPr>
          <a:xfrm>
            <a:off x="797284" y="1615486"/>
            <a:ext cx="7555101" cy="4253534"/>
          </a:xfrm>
          <a:prstGeom prst="rect">
            <a:avLst/>
          </a:prstGeom>
        </p:spPr>
      </p:pic>
      <p:sp>
        <p:nvSpPr>
          <p:cNvPr id="2" name="灯片编号占位符 3">
            <a:extLst>
              <a:ext uri="{FF2B5EF4-FFF2-40B4-BE49-F238E27FC236}">
                <a16:creationId xmlns:a16="http://schemas.microsoft.com/office/drawing/2014/main" id="{45A3597E-2541-66FA-2ACA-84E3F78312D1}"/>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15</a:t>
            </a:fld>
            <a:endParaRPr lang="en-GB">
              <a:latin typeface="Calibri"/>
              <a:cs typeface="Calibri"/>
            </a:endParaRPr>
          </a:p>
        </p:txBody>
      </p:sp>
    </p:spTree>
    <p:extLst>
      <p:ext uri="{BB962C8B-B14F-4D97-AF65-F5344CB8AC3E}">
        <p14:creationId xmlns:p14="http://schemas.microsoft.com/office/powerpoint/2010/main" val="3487706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E072-8C6B-6FCE-E754-F88F0E5D27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E9D7A2-BAF3-E617-7A17-C4F7A3B71F17}"/>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9F39C20E-D3B7-1854-DCCA-0DE90BBA2D94}"/>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885AEFC8-862C-8035-04A8-9563B41439CA}"/>
              </a:ext>
            </a:extLst>
          </p:cNvPr>
          <p:cNvSpPr txBox="1">
            <a:spLocks/>
          </p:cNvSpPr>
          <p:nvPr/>
        </p:nvSpPr>
        <p:spPr>
          <a:xfrm>
            <a:off x="795650" y="781975"/>
            <a:ext cx="755732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Prototype - Affiliations</a:t>
            </a:r>
            <a:endParaRPr lang="en-GB" sz="4000" b="0">
              <a:solidFill>
                <a:srgbClr val="000000"/>
              </a:solidFill>
              <a:latin typeface="Calibri"/>
              <a:cs typeface="Calibri"/>
            </a:endParaRPr>
          </a:p>
        </p:txBody>
      </p:sp>
      <p:sp>
        <p:nvSpPr>
          <p:cNvPr id="3" name="文本框 2">
            <a:extLst>
              <a:ext uri="{FF2B5EF4-FFF2-40B4-BE49-F238E27FC236}">
                <a16:creationId xmlns:a16="http://schemas.microsoft.com/office/drawing/2014/main" id="{B0DD1ADE-3ED0-9656-40FB-C2BB2E74C69E}"/>
              </a:ext>
            </a:extLst>
          </p:cNvPr>
          <p:cNvSpPr txBox="1"/>
          <p:nvPr/>
        </p:nvSpPr>
        <p:spPr>
          <a:xfrm>
            <a:off x="796412" y="5986748"/>
            <a:ext cx="7550424" cy="400110"/>
          </a:xfrm>
          <a:prstGeom prst="rect">
            <a:avLst/>
          </a:prstGeom>
          <a:noFill/>
        </p:spPr>
        <p:txBody>
          <a:bodyPr wrap="square" lIns="91440" tIns="45720" rIns="91440" bIns="45720" rtlCol="0" anchor="t">
            <a:spAutoFit/>
          </a:bodyPr>
          <a:lstStyle/>
          <a:p>
            <a:r>
              <a:rPr kumimoji="1" lang="en-US" sz="2000">
                <a:latin typeface="Calibri"/>
                <a:cs typeface="Calibri"/>
              </a:rPr>
              <a:t>Show the relations </a:t>
            </a:r>
            <a:r>
              <a:rPr kumimoji="1" lang="en-US" sz="2000">
                <a:latin typeface="Calibri"/>
                <a:ea typeface="黑体"/>
                <a:cs typeface="Calibri"/>
              </a:rPr>
              <a:t>between authors and departments</a:t>
            </a:r>
            <a:endParaRPr kumimoji="1" lang="en-US" sz="2000">
              <a:solidFill>
                <a:srgbClr val="808080"/>
              </a:solidFill>
              <a:latin typeface="Calibri"/>
              <a:ea typeface="黑体"/>
              <a:cs typeface="Calibri"/>
            </a:endParaRPr>
          </a:p>
        </p:txBody>
      </p:sp>
      <p:pic>
        <p:nvPicPr>
          <p:cNvPr id="6" name="图片 5" descr="图示&#10;&#10;已自动生成说明">
            <a:extLst>
              <a:ext uri="{FF2B5EF4-FFF2-40B4-BE49-F238E27FC236}">
                <a16:creationId xmlns:a16="http://schemas.microsoft.com/office/drawing/2014/main" id="{C6C143B6-1E5C-F9BF-29D7-A897D68406BD}"/>
              </a:ext>
            </a:extLst>
          </p:cNvPr>
          <p:cNvPicPr>
            <a:picLocks noChangeAspect="1"/>
          </p:cNvPicPr>
          <p:nvPr/>
        </p:nvPicPr>
        <p:blipFill>
          <a:blip r:embed="rId2"/>
          <a:stretch>
            <a:fillRect/>
          </a:stretch>
        </p:blipFill>
        <p:spPr>
          <a:xfrm>
            <a:off x="797284" y="1618894"/>
            <a:ext cx="7555101" cy="4246717"/>
          </a:xfrm>
          <a:prstGeom prst="rect">
            <a:avLst/>
          </a:prstGeom>
        </p:spPr>
      </p:pic>
      <p:sp>
        <p:nvSpPr>
          <p:cNvPr id="2" name="灯片编号占位符 3">
            <a:extLst>
              <a:ext uri="{FF2B5EF4-FFF2-40B4-BE49-F238E27FC236}">
                <a16:creationId xmlns:a16="http://schemas.microsoft.com/office/drawing/2014/main" id="{8CD144E6-8FBA-02CB-9DD7-2770D0D53FA2}"/>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16</a:t>
            </a:fld>
            <a:endParaRPr lang="en-GB">
              <a:latin typeface="Calibri"/>
              <a:cs typeface="Calibri"/>
            </a:endParaRPr>
          </a:p>
        </p:txBody>
      </p:sp>
    </p:spTree>
    <p:extLst>
      <p:ext uri="{BB962C8B-B14F-4D97-AF65-F5344CB8AC3E}">
        <p14:creationId xmlns:p14="http://schemas.microsoft.com/office/powerpoint/2010/main" val="148053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E072-8C6B-6FCE-E754-F88F0E5D27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E9D7A2-BAF3-E617-7A17-C4F7A3B71F17}"/>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9F39C20E-D3B7-1854-DCCA-0DE90BBA2D94}"/>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885AEFC8-862C-8035-04A8-9563B41439CA}"/>
              </a:ext>
            </a:extLst>
          </p:cNvPr>
          <p:cNvSpPr txBox="1">
            <a:spLocks/>
          </p:cNvSpPr>
          <p:nvPr/>
        </p:nvSpPr>
        <p:spPr>
          <a:xfrm>
            <a:off x="795650" y="781975"/>
            <a:ext cx="755732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Prototype - Cited Tree</a:t>
            </a:r>
            <a:endParaRPr lang="en-GB" sz="4000" b="0">
              <a:solidFill>
                <a:srgbClr val="000000"/>
              </a:solidFill>
              <a:latin typeface="Calibri"/>
              <a:cs typeface="Calibri"/>
            </a:endParaRPr>
          </a:p>
        </p:txBody>
      </p:sp>
      <p:sp>
        <p:nvSpPr>
          <p:cNvPr id="3" name="文本框 2">
            <a:extLst>
              <a:ext uri="{FF2B5EF4-FFF2-40B4-BE49-F238E27FC236}">
                <a16:creationId xmlns:a16="http://schemas.microsoft.com/office/drawing/2014/main" id="{B0DD1ADE-3ED0-9656-40FB-C2BB2E74C69E}"/>
              </a:ext>
            </a:extLst>
          </p:cNvPr>
          <p:cNvSpPr txBox="1"/>
          <p:nvPr/>
        </p:nvSpPr>
        <p:spPr>
          <a:xfrm>
            <a:off x="796412" y="5986748"/>
            <a:ext cx="7550424" cy="400110"/>
          </a:xfrm>
          <a:prstGeom prst="rect">
            <a:avLst/>
          </a:prstGeom>
          <a:noFill/>
        </p:spPr>
        <p:txBody>
          <a:bodyPr wrap="square" lIns="91440" tIns="45720" rIns="91440" bIns="45720" rtlCol="0" anchor="t">
            <a:spAutoFit/>
          </a:bodyPr>
          <a:lstStyle/>
          <a:p>
            <a:r>
              <a:rPr kumimoji="1" lang="en-US" sz="2000">
                <a:latin typeface="Calibri"/>
                <a:cs typeface="Calibri"/>
              </a:rPr>
              <a:t>Show the cited reference relations between papers </a:t>
            </a:r>
            <a:endParaRPr lang="en-US" sz="2000">
              <a:solidFill>
                <a:srgbClr val="000000"/>
              </a:solidFill>
              <a:latin typeface="Calibri"/>
              <a:ea typeface="黑体"/>
              <a:cs typeface="Calibri"/>
            </a:endParaRPr>
          </a:p>
        </p:txBody>
      </p:sp>
      <p:pic>
        <p:nvPicPr>
          <p:cNvPr id="6" name="图片 5" descr="图示, 示意图&#10;&#10;已自动生成说明">
            <a:extLst>
              <a:ext uri="{FF2B5EF4-FFF2-40B4-BE49-F238E27FC236}">
                <a16:creationId xmlns:a16="http://schemas.microsoft.com/office/drawing/2014/main" id="{C6C143B6-1E5C-F9BF-29D7-A897D68406BD}"/>
              </a:ext>
            </a:extLst>
          </p:cNvPr>
          <p:cNvPicPr>
            <a:picLocks noChangeAspect="1"/>
          </p:cNvPicPr>
          <p:nvPr/>
        </p:nvPicPr>
        <p:blipFill>
          <a:blip r:embed="rId2"/>
          <a:stretch>
            <a:fillRect/>
          </a:stretch>
        </p:blipFill>
        <p:spPr>
          <a:xfrm>
            <a:off x="801487" y="1618894"/>
            <a:ext cx="7546694" cy="4246717"/>
          </a:xfrm>
          <a:prstGeom prst="rect">
            <a:avLst/>
          </a:prstGeom>
        </p:spPr>
      </p:pic>
      <p:sp>
        <p:nvSpPr>
          <p:cNvPr id="2" name="灯片编号占位符 3">
            <a:extLst>
              <a:ext uri="{FF2B5EF4-FFF2-40B4-BE49-F238E27FC236}">
                <a16:creationId xmlns:a16="http://schemas.microsoft.com/office/drawing/2014/main" id="{3C1598EA-8F37-8DEA-3E82-9ADC89CDA3DC}"/>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17</a:t>
            </a:fld>
            <a:endParaRPr lang="en-GB">
              <a:latin typeface="Calibri"/>
              <a:cs typeface="Calibri"/>
            </a:endParaRPr>
          </a:p>
        </p:txBody>
      </p:sp>
    </p:spTree>
    <p:extLst>
      <p:ext uri="{BB962C8B-B14F-4D97-AF65-F5344CB8AC3E}">
        <p14:creationId xmlns:p14="http://schemas.microsoft.com/office/powerpoint/2010/main" val="2473654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E072-8C6B-6FCE-E754-F88F0E5D275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E9D7A2-BAF3-E617-7A17-C4F7A3B71F17}"/>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9F39C20E-D3B7-1854-DCCA-0DE90BBA2D94}"/>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885AEFC8-862C-8035-04A8-9563B41439CA}"/>
              </a:ext>
            </a:extLst>
          </p:cNvPr>
          <p:cNvSpPr txBox="1">
            <a:spLocks/>
          </p:cNvSpPr>
          <p:nvPr/>
        </p:nvSpPr>
        <p:spPr>
          <a:xfrm>
            <a:off x="795650" y="781975"/>
            <a:ext cx="755732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Prototype - Cited-By Tree</a:t>
            </a:r>
            <a:endParaRPr lang="en-GB" sz="4000" b="0">
              <a:solidFill>
                <a:srgbClr val="000000"/>
              </a:solidFill>
              <a:latin typeface="Calibri"/>
              <a:cs typeface="Calibri"/>
            </a:endParaRPr>
          </a:p>
        </p:txBody>
      </p:sp>
      <p:sp>
        <p:nvSpPr>
          <p:cNvPr id="3" name="文本框 2">
            <a:extLst>
              <a:ext uri="{FF2B5EF4-FFF2-40B4-BE49-F238E27FC236}">
                <a16:creationId xmlns:a16="http://schemas.microsoft.com/office/drawing/2014/main" id="{B0DD1ADE-3ED0-9656-40FB-C2BB2E74C69E}"/>
              </a:ext>
            </a:extLst>
          </p:cNvPr>
          <p:cNvSpPr txBox="1"/>
          <p:nvPr/>
        </p:nvSpPr>
        <p:spPr>
          <a:xfrm>
            <a:off x="796412" y="5986748"/>
            <a:ext cx="7550424" cy="400110"/>
          </a:xfrm>
          <a:prstGeom prst="rect">
            <a:avLst/>
          </a:prstGeom>
          <a:noFill/>
        </p:spPr>
        <p:txBody>
          <a:bodyPr wrap="square" lIns="91440" tIns="45720" rIns="91440" bIns="45720" rtlCol="0" anchor="t">
            <a:spAutoFit/>
          </a:bodyPr>
          <a:lstStyle/>
          <a:p>
            <a:r>
              <a:rPr kumimoji="1" lang="en-US" sz="2000">
                <a:latin typeface="Calibri"/>
                <a:cs typeface="Calibri"/>
              </a:rPr>
              <a:t>Show the cited-by </a:t>
            </a:r>
            <a:r>
              <a:rPr kumimoji="1" lang="en-US" sz="2000">
                <a:latin typeface="Calibri"/>
                <a:ea typeface="黑体"/>
                <a:cs typeface="Calibri"/>
              </a:rPr>
              <a:t>reference relations between papers </a:t>
            </a:r>
            <a:endParaRPr kumimoji="1" lang="en-US" sz="2000">
              <a:solidFill>
                <a:srgbClr val="808080"/>
              </a:solidFill>
              <a:latin typeface="Calibri"/>
              <a:ea typeface="黑体"/>
              <a:cs typeface="Calibri"/>
            </a:endParaRPr>
          </a:p>
        </p:txBody>
      </p:sp>
      <p:pic>
        <p:nvPicPr>
          <p:cNvPr id="6" name="图片 5" descr="图示, 示意图&#10;&#10;已自动生成说明">
            <a:extLst>
              <a:ext uri="{FF2B5EF4-FFF2-40B4-BE49-F238E27FC236}">
                <a16:creationId xmlns:a16="http://schemas.microsoft.com/office/drawing/2014/main" id="{C6C143B6-1E5C-F9BF-29D7-A897D68406BD}"/>
              </a:ext>
            </a:extLst>
          </p:cNvPr>
          <p:cNvPicPr>
            <a:picLocks noChangeAspect="1"/>
          </p:cNvPicPr>
          <p:nvPr/>
        </p:nvPicPr>
        <p:blipFill>
          <a:blip r:embed="rId2"/>
          <a:stretch>
            <a:fillRect/>
          </a:stretch>
        </p:blipFill>
        <p:spPr>
          <a:xfrm>
            <a:off x="801487" y="1619556"/>
            <a:ext cx="7546694" cy="4245393"/>
          </a:xfrm>
          <a:prstGeom prst="rect">
            <a:avLst/>
          </a:prstGeom>
        </p:spPr>
      </p:pic>
      <p:sp>
        <p:nvSpPr>
          <p:cNvPr id="2" name="灯片编号占位符 3">
            <a:extLst>
              <a:ext uri="{FF2B5EF4-FFF2-40B4-BE49-F238E27FC236}">
                <a16:creationId xmlns:a16="http://schemas.microsoft.com/office/drawing/2014/main" id="{59E648F0-BED0-43C1-47F8-CBA9CBEBC7F2}"/>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18</a:t>
            </a:fld>
            <a:endParaRPr lang="en-GB">
              <a:latin typeface="Calibri"/>
              <a:cs typeface="Calibri"/>
            </a:endParaRPr>
          </a:p>
        </p:txBody>
      </p:sp>
    </p:spTree>
    <p:extLst>
      <p:ext uri="{BB962C8B-B14F-4D97-AF65-F5344CB8AC3E}">
        <p14:creationId xmlns:p14="http://schemas.microsoft.com/office/powerpoint/2010/main" val="1437781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CBCAC-15A7-78F8-EC11-2741E4B88DA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0C9990-B96D-97DF-528D-031FF55416CF}"/>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36740F29-B5E0-0CD7-00F3-4D6870D0AD92}"/>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144EA255-E85F-21DD-2D05-32DE1FD3D12E}"/>
              </a:ext>
            </a:extLst>
          </p:cNvPr>
          <p:cNvSpPr txBox="1">
            <a:spLocks/>
          </p:cNvSpPr>
          <p:nvPr/>
        </p:nvSpPr>
        <p:spPr>
          <a:xfrm>
            <a:off x="685800" y="793548"/>
            <a:ext cx="777240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Further Development</a:t>
            </a:r>
          </a:p>
        </p:txBody>
      </p:sp>
      <p:cxnSp>
        <p:nvCxnSpPr>
          <p:cNvPr id="2" name="直线箭头连接符 1">
            <a:extLst>
              <a:ext uri="{FF2B5EF4-FFF2-40B4-BE49-F238E27FC236}">
                <a16:creationId xmlns:a16="http://schemas.microsoft.com/office/drawing/2014/main" id="{951D6B5E-46FB-F172-09CC-ABED8A6F4675}"/>
              </a:ext>
            </a:extLst>
          </p:cNvPr>
          <p:cNvCxnSpPr>
            <a:cxnSpLocks/>
          </p:cNvCxnSpPr>
          <p:nvPr/>
        </p:nvCxnSpPr>
        <p:spPr>
          <a:xfrm>
            <a:off x="5242381" y="3672403"/>
            <a:ext cx="3921760" cy="0"/>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6" name="椭圆 5">
            <a:extLst>
              <a:ext uri="{FF2B5EF4-FFF2-40B4-BE49-F238E27FC236}">
                <a16:creationId xmlns:a16="http://schemas.microsoft.com/office/drawing/2014/main" id="{166C5704-502A-DD10-B8C8-F2E7B603C091}"/>
              </a:ext>
            </a:extLst>
          </p:cNvPr>
          <p:cNvSpPr/>
          <p:nvPr/>
        </p:nvSpPr>
        <p:spPr>
          <a:xfrm>
            <a:off x="6057356" y="3582403"/>
            <a:ext cx="180000" cy="180000"/>
          </a:xfrm>
          <a:prstGeom prst="ellipse">
            <a:avLst/>
          </a:prstGeom>
          <a:solidFill>
            <a:srgbClr val="091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sp>
        <p:nvSpPr>
          <p:cNvPr id="9" name="椭圆 8">
            <a:extLst>
              <a:ext uri="{FF2B5EF4-FFF2-40B4-BE49-F238E27FC236}">
                <a16:creationId xmlns:a16="http://schemas.microsoft.com/office/drawing/2014/main" id="{AB1C8B99-DF00-AFFD-2AD7-87E21F6BF7F9}"/>
              </a:ext>
            </a:extLst>
          </p:cNvPr>
          <p:cNvSpPr/>
          <p:nvPr/>
        </p:nvSpPr>
        <p:spPr>
          <a:xfrm>
            <a:off x="5962590" y="3489675"/>
            <a:ext cx="360000" cy="360000"/>
          </a:xfrm>
          <a:prstGeom prst="ellipse">
            <a:avLst/>
          </a:prstGeom>
          <a:noFill/>
          <a:ln w="25400">
            <a:solidFill>
              <a:srgbClr val="091F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sp>
        <p:nvSpPr>
          <p:cNvPr id="11" name="椭圆 10">
            <a:extLst>
              <a:ext uri="{FF2B5EF4-FFF2-40B4-BE49-F238E27FC236}">
                <a16:creationId xmlns:a16="http://schemas.microsoft.com/office/drawing/2014/main" id="{DF21B2ED-AD93-05D2-81A2-8BD9898B3B67}"/>
              </a:ext>
            </a:extLst>
          </p:cNvPr>
          <p:cNvSpPr/>
          <p:nvPr/>
        </p:nvSpPr>
        <p:spPr>
          <a:xfrm>
            <a:off x="5872617" y="3399705"/>
            <a:ext cx="540000" cy="540000"/>
          </a:xfrm>
          <a:prstGeom prst="ellipse">
            <a:avLst/>
          </a:prstGeom>
          <a:no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cxnSp>
        <p:nvCxnSpPr>
          <p:cNvPr id="14" name="直线连接符 13">
            <a:extLst>
              <a:ext uri="{FF2B5EF4-FFF2-40B4-BE49-F238E27FC236}">
                <a16:creationId xmlns:a16="http://schemas.microsoft.com/office/drawing/2014/main" id="{12DD160F-219D-FC74-B46D-8E8764064741}"/>
              </a:ext>
            </a:extLst>
          </p:cNvPr>
          <p:cNvCxnSpPr/>
          <p:nvPr/>
        </p:nvCxnSpPr>
        <p:spPr>
          <a:xfrm flipH="1">
            <a:off x="6138330" y="2763266"/>
            <a:ext cx="27" cy="725182"/>
          </a:xfrm>
          <a:prstGeom prst="line">
            <a:avLst/>
          </a:prstGeom>
          <a:ln w="19050">
            <a:solidFill>
              <a:srgbClr val="091F3F"/>
            </a:solidFill>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2ECE57D2-69B6-6A26-B808-683F5021ECDB}"/>
              </a:ext>
            </a:extLst>
          </p:cNvPr>
          <p:cNvSpPr/>
          <p:nvPr/>
        </p:nvSpPr>
        <p:spPr>
          <a:xfrm>
            <a:off x="6084330" y="2662902"/>
            <a:ext cx="108000" cy="108000"/>
          </a:xfrm>
          <a:prstGeom prst="ellipse">
            <a:avLst/>
          </a:prstGeom>
          <a:solidFill>
            <a:srgbClr val="091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sp>
        <p:nvSpPr>
          <p:cNvPr id="18" name="文本框 17">
            <a:extLst>
              <a:ext uri="{FF2B5EF4-FFF2-40B4-BE49-F238E27FC236}">
                <a16:creationId xmlns:a16="http://schemas.microsoft.com/office/drawing/2014/main" id="{ABDE99D2-4EC8-9C52-A837-FBE8BD289DEF}"/>
              </a:ext>
            </a:extLst>
          </p:cNvPr>
          <p:cNvSpPr txBox="1"/>
          <p:nvPr/>
        </p:nvSpPr>
        <p:spPr>
          <a:xfrm>
            <a:off x="5671085" y="1931582"/>
            <a:ext cx="2807255" cy="707886"/>
          </a:xfrm>
          <a:prstGeom prst="rect">
            <a:avLst/>
          </a:prstGeom>
          <a:noFill/>
        </p:spPr>
        <p:txBody>
          <a:bodyPr wrap="square" rtlCol="0">
            <a:spAutoFit/>
          </a:bodyPr>
          <a:lstStyle/>
          <a:p>
            <a:r>
              <a:rPr kumimoji="1" lang="en" altLang="zh-CN" sz="2000">
                <a:latin typeface="Calibri"/>
                <a:cs typeface="Calibri"/>
              </a:rPr>
              <a:t>Summative Assessment </a:t>
            </a:r>
          </a:p>
          <a:p>
            <a:r>
              <a:rPr kumimoji="1" lang="en" altLang="zh-CN" sz="2000">
                <a:latin typeface="Calibri"/>
                <a:cs typeface="Calibri"/>
              </a:rPr>
              <a:t>Due: 20</a:t>
            </a:r>
            <a:r>
              <a:rPr kumimoji="1" lang="en" altLang="zh-CN" sz="2000" baseline="30000">
                <a:latin typeface="Calibri"/>
                <a:cs typeface="Calibri"/>
              </a:rPr>
              <a:t>th</a:t>
            </a:r>
            <a:r>
              <a:rPr kumimoji="1" lang="en" altLang="zh-CN" sz="2000">
                <a:latin typeface="Calibri"/>
                <a:cs typeface="Calibri"/>
              </a:rPr>
              <a:t> Mar</a:t>
            </a:r>
            <a:r>
              <a:rPr kumimoji="1" lang="en-US" altLang="zh-CN" sz="2000">
                <a:latin typeface="Calibri"/>
                <a:cs typeface="Calibri"/>
              </a:rPr>
              <a:t>, 2024</a:t>
            </a:r>
            <a:endParaRPr kumimoji="1" lang="zh-CN" altLang="en-US" sz="2000">
              <a:latin typeface="Calibri"/>
              <a:cs typeface="Calibri"/>
            </a:endParaRPr>
          </a:p>
        </p:txBody>
      </p:sp>
      <p:cxnSp>
        <p:nvCxnSpPr>
          <p:cNvPr id="19" name="直线连接符 18">
            <a:extLst>
              <a:ext uri="{FF2B5EF4-FFF2-40B4-BE49-F238E27FC236}">
                <a16:creationId xmlns:a16="http://schemas.microsoft.com/office/drawing/2014/main" id="{64908834-B709-9C4F-C862-6E80CA36AECE}"/>
              </a:ext>
            </a:extLst>
          </p:cNvPr>
          <p:cNvCxnSpPr>
            <a:cxnSpLocks/>
          </p:cNvCxnSpPr>
          <p:nvPr/>
        </p:nvCxnSpPr>
        <p:spPr>
          <a:xfrm>
            <a:off x="5765388" y="2577913"/>
            <a:ext cx="2342143" cy="0"/>
          </a:xfrm>
          <a:prstGeom prst="line">
            <a:avLst/>
          </a:prstGeom>
          <a:ln w="19050">
            <a:solidFill>
              <a:srgbClr val="091F3F"/>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16C7F4F3-E8C2-20C1-C33B-BAC7A1D8991D}"/>
              </a:ext>
            </a:extLst>
          </p:cNvPr>
          <p:cNvSpPr/>
          <p:nvPr/>
        </p:nvSpPr>
        <p:spPr>
          <a:xfrm>
            <a:off x="7273655" y="3580422"/>
            <a:ext cx="180000" cy="180000"/>
          </a:xfrm>
          <a:prstGeom prst="ellipse">
            <a:avLst/>
          </a:prstGeom>
          <a:solidFill>
            <a:srgbClr val="EAB4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E01D35"/>
              </a:solidFill>
              <a:latin typeface="Calibri"/>
              <a:cs typeface="Calibri"/>
            </a:endParaRPr>
          </a:p>
        </p:txBody>
      </p:sp>
      <p:sp>
        <p:nvSpPr>
          <p:cNvPr id="21" name="椭圆 20">
            <a:extLst>
              <a:ext uri="{FF2B5EF4-FFF2-40B4-BE49-F238E27FC236}">
                <a16:creationId xmlns:a16="http://schemas.microsoft.com/office/drawing/2014/main" id="{D00CCF59-197B-0994-3FFE-669485A5A670}"/>
              </a:ext>
            </a:extLst>
          </p:cNvPr>
          <p:cNvSpPr/>
          <p:nvPr/>
        </p:nvSpPr>
        <p:spPr>
          <a:xfrm>
            <a:off x="7178889" y="3487694"/>
            <a:ext cx="360000" cy="360000"/>
          </a:xfrm>
          <a:prstGeom prst="ellipse">
            <a:avLst/>
          </a:prstGeom>
          <a:noFill/>
          <a:ln w="25400">
            <a:solidFill>
              <a:srgbClr val="E9B4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E01D35"/>
              </a:solidFill>
              <a:latin typeface="Calibri"/>
              <a:cs typeface="Calibri"/>
            </a:endParaRPr>
          </a:p>
        </p:txBody>
      </p:sp>
      <p:sp>
        <p:nvSpPr>
          <p:cNvPr id="22" name="椭圆 21">
            <a:extLst>
              <a:ext uri="{FF2B5EF4-FFF2-40B4-BE49-F238E27FC236}">
                <a16:creationId xmlns:a16="http://schemas.microsoft.com/office/drawing/2014/main" id="{0789266F-6285-2A70-AE83-5A493603E08E}"/>
              </a:ext>
            </a:extLst>
          </p:cNvPr>
          <p:cNvSpPr/>
          <p:nvPr/>
        </p:nvSpPr>
        <p:spPr>
          <a:xfrm>
            <a:off x="7088916" y="3397724"/>
            <a:ext cx="540000" cy="540000"/>
          </a:xfrm>
          <a:prstGeom prst="ellipse">
            <a:avLst/>
          </a:prstGeom>
          <a:no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cxnSp>
        <p:nvCxnSpPr>
          <p:cNvPr id="23" name="直线连接符 22">
            <a:extLst>
              <a:ext uri="{FF2B5EF4-FFF2-40B4-BE49-F238E27FC236}">
                <a16:creationId xmlns:a16="http://schemas.microsoft.com/office/drawing/2014/main" id="{35B912C6-D7EA-8624-523B-C4E116CB5E84}"/>
              </a:ext>
            </a:extLst>
          </p:cNvPr>
          <p:cNvCxnSpPr>
            <a:cxnSpLocks/>
          </p:cNvCxnSpPr>
          <p:nvPr/>
        </p:nvCxnSpPr>
        <p:spPr>
          <a:xfrm>
            <a:off x="7363512" y="3846062"/>
            <a:ext cx="0" cy="815212"/>
          </a:xfrm>
          <a:prstGeom prst="line">
            <a:avLst/>
          </a:prstGeom>
          <a:ln w="19050">
            <a:solidFill>
              <a:srgbClr val="EAB447"/>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C329478-026C-C026-ABE6-700427AA3755}"/>
              </a:ext>
            </a:extLst>
          </p:cNvPr>
          <p:cNvSpPr/>
          <p:nvPr/>
        </p:nvSpPr>
        <p:spPr>
          <a:xfrm>
            <a:off x="7309512" y="4656384"/>
            <a:ext cx="108000" cy="108000"/>
          </a:xfrm>
          <a:prstGeom prst="ellipse">
            <a:avLst/>
          </a:prstGeom>
          <a:solidFill>
            <a:srgbClr val="EAB4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sp>
        <p:nvSpPr>
          <p:cNvPr id="25" name="文本框 24">
            <a:extLst>
              <a:ext uri="{FF2B5EF4-FFF2-40B4-BE49-F238E27FC236}">
                <a16:creationId xmlns:a16="http://schemas.microsoft.com/office/drawing/2014/main" id="{1F26F400-1355-2726-655A-F27B3290A3E0}"/>
              </a:ext>
            </a:extLst>
          </p:cNvPr>
          <p:cNvSpPr txBox="1"/>
          <p:nvPr/>
        </p:nvSpPr>
        <p:spPr>
          <a:xfrm>
            <a:off x="6538156" y="4836713"/>
            <a:ext cx="2406476" cy="707886"/>
          </a:xfrm>
          <a:prstGeom prst="rect">
            <a:avLst/>
          </a:prstGeom>
          <a:noFill/>
        </p:spPr>
        <p:txBody>
          <a:bodyPr wrap="square" rtlCol="0">
            <a:spAutoFit/>
          </a:bodyPr>
          <a:lstStyle/>
          <a:p>
            <a:r>
              <a:rPr kumimoji="1" lang="en" altLang="zh-CN" sz="2000">
                <a:latin typeface="Calibri"/>
                <a:cs typeface="Calibri"/>
              </a:rPr>
              <a:t>Personal Assessment</a:t>
            </a:r>
          </a:p>
          <a:p>
            <a:r>
              <a:rPr kumimoji="1" lang="en" altLang="zh-CN" sz="2000">
                <a:latin typeface="Calibri"/>
                <a:cs typeface="Calibri"/>
              </a:rPr>
              <a:t>Due: 15</a:t>
            </a:r>
            <a:r>
              <a:rPr kumimoji="1" lang="en" altLang="zh-CN" sz="2000" baseline="30000">
                <a:latin typeface="Calibri"/>
                <a:cs typeface="Calibri"/>
              </a:rPr>
              <a:t>th</a:t>
            </a:r>
            <a:r>
              <a:rPr kumimoji="1" lang="en" altLang="zh-CN" sz="2000">
                <a:latin typeface="Calibri"/>
                <a:cs typeface="Calibri"/>
              </a:rPr>
              <a:t> May, 2024</a:t>
            </a:r>
            <a:endParaRPr kumimoji="1" lang="zh-CN" altLang="en-US" sz="2000">
              <a:latin typeface="Calibri"/>
              <a:cs typeface="Calibri"/>
            </a:endParaRPr>
          </a:p>
        </p:txBody>
      </p:sp>
      <p:cxnSp>
        <p:nvCxnSpPr>
          <p:cNvPr id="26" name="直线连接符 25">
            <a:extLst>
              <a:ext uri="{FF2B5EF4-FFF2-40B4-BE49-F238E27FC236}">
                <a16:creationId xmlns:a16="http://schemas.microsoft.com/office/drawing/2014/main" id="{7B4B3C3F-28A2-53F5-3814-F62347831C85}"/>
              </a:ext>
            </a:extLst>
          </p:cNvPr>
          <p:cNvCxnSpPr>
            <a:cxnSpLocks/>
          </p:cNvCxnSpPr>
          <p:nvPr/>
        </p:nvCxnSpPr>
        <p:spPr>
          <a:xfrm>
            <a:off x="6649067" y="4836713"/>
            <a:ext cx="2122178" cy="0"/>
          </a:xfrm>
          <a:prstGeom prst="line">
            <a:avLst/>
          </a:prstGeom>
          <a:ln w="19050">
            <a:solidFill>
              <a:srgbClr val="EAB447"/>
            </a:solidFill>
          </a:ln>
        </p:spPr>
        <p:style>
          <a:lnRef idx="1">
            <a:schemeClr val="accent1"/>
          </a:lnRef>
          <a:fillRef idx="0">
            <a:schemeClr val="accent1"/>
          </a:fillRef>
          <a:effectRef idx="0">
            <a:schemeClr val="accent1"/>
          </a:effectRef>
          <a:fontRef idx="minor">
            <a:schemeClr val="tx1"/>
          </a:fontRef>
        </p:style>
      </p:cxnSp>
      <p:sp>
        <p:nvSpPr>
          <p:cNvPr id="3" name="灯片编号占位符 3">
            <a:extLst>
              <a:ext uri="{FF2B5EF4-FFF2-40B4-BE49-F238E27FC236}">
                <a16:creationId xmlns:a16="http://schemas.microsoft.com/office/drawing/2014/main" id="{F2D9D47A-177A-FEE8-0683-CA99450530CC}"/>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19</a:t>
            </a:fld>
            <a:endParaRPr lang="en-GB">
              <a:latin typeface="Calibri"/>
              <a:cs typeface="Calibri"/>
            </a:endParaRPr>
          </a:p>
        </p:txBody>
      </p:sp>
      <p:sp>
        <p:nvSpPr>
          <p:cNvPr id="12" name="文本框 11">
            <a:extLst>
              <a:ext uri="{FF2B5EF4-FFF2-40B4-BE49-F238E27FC236}">
                <a16:creationId xmlns:a16="http://schemas.microsoft.com/office/drawing/2014/main" id="{CA0BAE26-4955-50E8-6810-6E563E4EB879}"/>
              </a:ext>
            </a:extLst>
          </p:cNvPr>
          <p:cNvSpPr txBox="1"/>
          <p:nvPr/>
        </p:nvSpPr>
        <p:spPr>
          <a:xfrm>
            <a:off x="636374" y="1931582"/>
            <a:ext cx="4540598" cy="3737946"/>
          </a:xfrm>
          <a:prstGeom prst="rect">
            <a:avLst/>
          </a:prstGeom>
          <a:noFill/>
        </p:spPr>
        <p:txBody>
          <a:bodyPr wrap="square" rtlCol="0">
            <a:spAutoFit/>
          </a:bodyPr>
          <a:lstStyle/>
          <a:p>
            <a:pPr marL="285750" indent="-285750">
              <a:lnSpc>
                <a:spcPct val="150000"/>
              </a:lnSpc>
              <a:buClr>
                <a:srgbClr val="FDC000"/>
              </a:buClr>
              <a:buFont typeface="Wingdings" pitchFamily="2" charset="2"/>
              <a:buChar char="p"/>
            </a:pPr>
            <a:r>
              <a:rPr lang="en-GB" altLang="zh-CN" sz="2000">
                <a:solidFill>
                  <a:srgbClr val="0D0D0D"/>
                </a:solidFill>
                <a:latin typeface="Calibri"/>
                <a:cs typeface="Calibri"/>
              </a:rPr>
              <a:t>Database Integration</a:t>
            </a:r>
          </a:p>
          <a:p>
            <a:pPr marL="285750" indent="-285750">
              <a:lnSpc>
                <a:spcPct val="150000"/>
              </a:lnSpc>
              <a:buClr>
                <a:srgbClr val="FDC000"/>
              </a:buClr>
              <a:buFont typeface="Wingdings" pitchFamily="2" charset="2"/>
              <a:buChar char="p"/>
            </a:pPr>
            <a:r>
              <a:rPr lang="en-GB" altLang="zh-CN" sz="2000" b="0" i="0" u="none" strike="noStrike">
                <a:solidFill>
                  <a:srgbClr val="0D0D0D"/>
                </a:solidFill>
                <a:effectLst/>
                <a:latin typeface="Calibri"/>
                <a:cs typeface="Calibri"/>
              </a:rPr>
              <a:t>Frontend-Backend Integration</a:t>
            </a:r>
            <a:endParaRPr kumimoji="1" lang="en-GB" altLang="zh-CN" sz="2000">
              <a:latin typeface="Calibri"/>
              <a:cs typeface="Calibri"/>
            </a:endParaRPr>
          </a:p>
          <a:p>
            <a:pPr marL="285750" indent="-285750">
              <a:lnSpc>
                <a:spcPct val="150000"/>
              </a:lnSpc>
              <a:buClr>
                <a:srgbClr val="FDC000"/>
              </a:buClr>
              <a:buFont typeface="Wingdings" pitchFamily="2" charset="2"/>
              <a:buChar char="p"/>
            </a:pPr>
            <a:r>
              <a:rPr kumimoji="1" lang="en-GB" altLang="zh-CN" sz="2000">
                <a:latin typeface="Calibri"/>
                <a:cs typeface="Calibri"/>
              </a:rPr>
              <a:t>Testing</a:t>
            </a:r>
          </a:p>
          <a:p>
            <a:pPr marL="285750" indent="-285750">
              <a:lnSpc>
                <a:spcPct val="150000"/>
              </a:lnSpc>
              <a:buClr>
                <a:srgbClr val="FDC000"/>
              </a:buClr>
              <a:buFont typeface="Wingdings" pitchFamily="2" charset="2"/>
              <a:buChar char="p"/>
            </a:pPr>
            <a:r>
              <a:rPr kumimoji="1" lang="en-GB" altLang="zh-CN" sz="2000">
                <a:latin typeface="Calibri"/>
                <a:cs typeface="Calibri"/>
              </a:rPr>
              <a:t>Collect feedback from users</a:t>
            </a:r>
          </a:p>
          <a:p>
            <a:pPr marL="285750" indent="-285750">
              <a:lnSpc>
                <a:spcPct val="150000"/>
              </a:lnSpc>
              <a:buClr>
                <a:srgbClr val="FDC000"/>
              </a:buClr>
              <a:buFont typeface="Wingdings" pitchFamily="2" charset="2"/>
              <a:buChar char="p"/>
            </a:pPr>
            <a:r>
              <a:rPr kumimoji="1" lang="en-GB" altLang="zh-CN" sz="2000">
                <a:latin typeface="Calibri"/>
                <a:cs typeface="Calibri"/>
              </a:rPr>
              <a:t>Optimisation</a:t>
            </a:r>
          </a:p>
          <a:p>
            <a:pPr marL="742950" lvl="1" indent="-285750">
              <a:lnSpc>
                <a:spcPct val="150000"/>
              </a:lnSpc>
              <a:buClr>
                <a:srgbClr val="FDC000"/>
              </a:buClr>
              <a:buFont typeface="Arial" panose="020B0604020202020204" pitchFamily="34" charset="0"/>
              <a:buChar char="•"/>
            </a:pPr>
            <a:r>
              <a:rPr kumimoji="1" lang="en-GB" altLang="zh-CN" sz="2000">
                <a:latin typeface="Calibri"/>
                <a:cs typeface="Calibri"/>
              </a:rPr>
              <a:t>Correctness for the data extraction</a:t>
            </a:r>
          </a:p>
          <a:p>
            <a:pPr marL="742950" lvl="1" indent="-285750">
              <a:lnSpc>
                <a:spcPct val="150000"/>
              </a:lnSpc>
              <a:buClr>
                <a:srgbClr val="FDC000"/>
              </a:buClr>
              <a:buFont typeface="Arial" panose="020B0604020202020204" pitchFamily="34" charset="0"/>
              <a:buChar char="•"/>
            </a:pPr>
            <a:r>
              <a:rPr kumimoji="1" lang="en-GB" altLang="zh-CN" sz="2000">
                <a:latin typeface="Calibri"/>
                <a:cs typeface="Calibri"/>
              </a:rPr>
              <a:t>User Experience</a:t>
            </a:r>
          </a:p>
          <a:p>
            <a:pPr marL="742950" lvl="1" indent="-285750">
              <a:lnSpc>
                <a:spcPct val="150000"/>
              </a:lnSpc>
              <a:buClr>
                <a:srgbClr val="FDC000"/>
              </a:buClr>
              <a:buFont typeface="Arial" panose="020B0604020202020204" pitchFamily="34" charset="0"/>
              <a:buChar char="•"/>
            </a:pPr>
            <a:r>
              <a:rPr kumimoji="1" lang="en-GB" altLang="zh-CN" sz="2000">
                <a:latin typeface="Calibri"/>
                <a:cs typeface="Calibri"/>
              </a:rPr>
              <a:t>Maintainability and scalability</a:t>
            </a:r>
          </a:p>
        </p:txBody>
      </p:sp>
    </p:spTree>
    <p:extLst>
      <p:ext uri="{BB962C8B-B14F-4D97-AF65-F5344CB8AC3E}">
        <p14:creationId xmlns:p14="http://schemas.microsoft.com/office/powerpoint/2010/main" val="251104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168CC-0E7B-76BE-4D12-D3F2383522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F8387B-4ABD-9414-C8BD-A742F9937D41}"/>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2EEBB64D-74F3-8450-B22A-738A4CF88317}"/>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B88C2B19-400C-A001-AD49-271957507EE7}"/>
              </a:ext>
            </a:extLst>
          </p:cNvPr>
          <p:cNvSpPr txBox="1">
            <a:spLocks/>
          </p:cNvSpPr>
          <p:nvPr/>
        </p:nvSpPr>
        <p:spPr>
          <a:xfrm>
            <a:off x="587829" y="813781"/>
            <a:ext cx="8106507"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altLang="zh-CN" sz="4000">
                <a:latin typeface="Calibri"/>
                <a:cs typeface="Calibri"/>
              </a:rPr>
              <a:t>Contents</a:t>
            </a:r>
            <a:endParaRPr lang="en-GB" sz="4000">
              <a:latin typeface="Calibri"/>
              <a:cs typeface="Calibri"/>
            </a:endParaRPr>
          </a:p>
        </p:txBody>
      </p:sp>
      <p:sp>
        <p:nvSpPr>
          <p:cNvPr id="12" name="文本框 11">
            <a:extLst>
              <a:ext uri="{FF2B5EF4-FFF2-40B4-BE49-F238E27FC236}">
                <a16:creationId xmlns:a16="http://schemas.microsoft.com/office/drawing/2014/main" id="{E62AAD26-4DC3-9E68-EFB2-4CDFE6722DDC}"/>
              </a:ext>
            </a:extLst>
          </p:cNvPr>
          <p:cNvSpPr txBox="1"/>
          <p:nvPr/>
        </p:nvSpPr>
        <p:spPr>
          <a:xfrm>
            <a:off x="823964" y="1795540"/>
            <a:ext cx="7634235" cy="3359061"/>
          </a:xfrm>
          <a:prstGeom prst="rect">
            <a:avLst/>
          </a:prstGeom>
          <a:noFill/>
        </p:spPr>
        <p:txBody>
          <a:bodyPr wrap="square" rtlCol="0">
            <a:spAutoFit/>
          </a:bodyPr>
          <a:lstStyle/>
          <a:p>
            <a:pPr marL="457200" indent="-457200">
              <a:lnSpc>
                <a:spcPct val="150000"/>
              </a:lnSpc>
              <a:buClr>
                <a:srgbClr val="EAB447"/>
              </a:buClr>
              <a:buFont typeface="+mj-lt"/>
              <a:buAutoNum type="arabicPeriod"/>
            </a:pPr>
            <a:r>
              <a:rPr kumimoji="1" lang="en" altLang="zh-CN" sz="2400">
                <a:latin typeface="Calibri"/>
                <a:cs typeface="Calibri"/>
              </a:rPr>
              <a:t>Product Key Features</a:t>
            </a:r>
          </a:p>
          <a:p>
            <a:pPr marL="457200" indent="-457200">
              <a:lnSpc>
                <a:spcPct val="150000"/>
              </a:lnSpc>
              <a:buClr>
                <a:srgbClr val="EAB447"/>
              </a:buClr>
              <a:buFont typeface="+mj-lt"/>
              <a:buAutoNum type="arabicPeriod"/>
            </a:pPr>
            <a:r>
              <a:rPr kumimoji="1" lang="en" altLang="zh-CN" sz="2400">
                <a:latin typeface="Calibri"/>
                <a:cs typeface="Calibri"/>
              </a:rPr>
              <a:t>Normalized Data Model</a:t>
            </a:r>
          </a:p>
          <a:p>
            <a:pPr marL="457200" indent="-457200">
              <a:lnSpc>
                <a:spcPct val="150000"/>
              </a:lnSpc>
              <a:buClr>
                <a:srgbClr val="EAB447"/>
              </a:buClr>
              <a:buFont typeface="+mj-lt"/>
              <a:buAutoNum type="arabicPeriod"/>
            </a:pPr>
            <a:r>
              <a:rPr kumimoji="1" lang="en" altLang="zh-CN" sz="2400">
                <a:latin typeface="Calibri"/>
                <a:cs typeface="Calibri"/>
              </a:rPr>
              <a:t>System Architecture &amp; Technology Stack</a:t>
            </a:r>
          </a:p>
          <a:p>
            <a:pPr marL="457200" indent="-457200">
              <a:lnSpc>
                <a:spcPct val="150000"/>
              </a:lnSpc>
              <a:buClr>
                <a:srgbClr val="EAB447"/>
              </a:buClr>
              <a:buFont typeface="+mj-lt"/>
              <a:buAutoNum type="arabicPeriod"/>
            </a:pPr>
            <a:r>
              <a:rPr kumimoji="1" lang="en" altLang="zh-CN" sz="2400">
                <a:latin typeface="Calibri"/>
                <a:cs typeface="Calibri"/>
              </a:rPr>
              <a:t>Project Current Status</a:t>
            </a:r>
          </a:p>
          <a:p>
            <a:pPr marL="457200" indent="-457200">
              <a:lnSpc>
                <a:spcPct val="150000"/>
              </a:lnSpc>
              <a:buClr>
                <a:srgbClr val="EAB447"/>
              </a:buClr>
              <a:buFont typeface="+mj-lt"/>
              <a:buAutoNum type="arabicPeriod"/>
            </a:pPr>
            <a:r>
              <a:rPr kumimoji="1" lang="en" altLang="zh-CN" sz="2400">
                <a:latin typeface="Calibri"/>
                <a:cs typeface="Calibri"/>
              </a:rPr>
              <a:t>Prototype Demonstration</a:t>
            </a:r>
          </a:p>
          <a:p>
            <a:pPr marL="457200" indent="-457200">
              <a:lnSpc>
                <a:spcPct val="150000"/>
              </a:lnSpc>
              <a:buClr>
                <a:srgbClr val="EAB447"/>
              </a:buClr>
              <a:buFont typeface="+mj-lt"/>
              <a:buAutoNum type="arabicPeriod"/>
            </a:pPr>
            <a:r>
              <a:rPr kumimoji="1" lang="en" altLang="zh-CN" sz="2400">
                <a:latin typeface="Calibri"/>
                <a:cs typeface="Calibri"/>
              </a:rPr>
              <a:t>Further Development</a:t>
            </a:r>
          </a:p>
        </p:txBody>
      </p:sp>
      <p:sp>
        <p:nvSpPr>
          <p:cNvPr id="2" name="灯片编号占位符 3">
            <a:extLst>
              <a:ext uri="{FF2B5EF4-FFF2-40B4-BE49-F238E27FC236}">
                <a16:creationId xmlns:a16="http://schemas.microsoft.com/office/drawing/2014/main" id="{0CE9F312-ACFE-4A89-4CE2-D4D5275D722A}"/>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2</a:t>
            </a:fld>
            <a:endParaRPr lang="en-GB">
              <a:latin typeface="Calibri"/>
              <a:cs typeface="Calibri"/>
            </a:endParaRPr>
          </a:p>
        </p:txBody>
      </p:sp>
    </p:spTree>
    <p:extLst>
      <p:ext uri="{BB962C8B-B14F-4D97-AF65-F5344CB8AC3E}">
        <p14:creationId xmlns:p14="http://schemas.microsoft.com/office/powerpoint/2010/main" val="1224563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CBCAC-15A7-78F8-EC11-2741E4B88DA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0C9990-B96D-97DF-528D-031FF55416CF}"/>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36740F29-B5E0-0CD7-00F3-4D6870D0AD92}"/>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144EA255-E85F-21DD-2D05-32DE1FD3D12E}"/>
              </a:ext>
            </a:extLst>
          </p:cNvPr>
          <p:cNvSpPr txBox="1">
            <a:spLocks/>
          </p:cNvSpPr>
          <p:nvPr/>
        </p:nvSpPr>
        <p:spPr>
          <a:xfrm>
            <a:off x="685800" y="793548"/>
            <a:ext cx="777240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Acknowledgement</a:t>
            </a:r>
            <a:endParaRPr lang="zh-CN" altLang="en-US"/>
          </a:p>
        </p:txBody>
      </p:sp>
      <p:sp>
        <p:nvSpPr>
          <p:cNvPr id="3" name="灯片编号占位符 3">
            <a:extLst>
              <a:ext uri="{FF2B5EF4-FFF2-40B4-BE49-F238E27FC236}">
                <a16:creationId xmlns:a16="http://schemas.microsoft.com/office/drawing/2014/main" id="{F2D9D47A-177A-FEE8-0683-CA99450530CC}"/>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20</a:t>
            </a:fld>
            <a:endParaRPr lang="en-GB">
              <a:latin typeface="Calibri"/>
              <a:cs typeface="Calibri"/>
            </a:endParaRPr>
          </a:p>
        </p:txBody>
      </p:sp>
      <p:sp>
        <p:nvSpPr>
          <p:cNvPr id="7" name="文本框 6">
            <a:extLst>
              <a:ext uri="{FF2B5EF4-FFF2-40B4-BE49-F238E27FC236}">
                <a16:creationId xmlns:a16="http://schemas.microsoft.com/office/drawing/2014/main" id="{B5DDF729-C827-4278-5A73-AD93B73C4E76}"/>
              </a:ext>
            </a:extLst>
          </p:cNvPr>
          <p:cNvSpPr txBox="1"/>
          <p:nvPr/>
        </p:nvSpPr>
        <p:spPr>
          <a:xfrm>
            <a:off x="685012" y="1886931"/>
            <a:ext cx="7772400" cy="3477875"/>
          </a:xfrm>
          <a:prstGeom prst="rect">
            <a:avLst/>
          </a:prstGeom>
          <a:noFill/>
        </p:spPr>
        <p:txBody>
          <a:bodyPr wrap="square" rtlCol="0">
            <a:spAutoFit/>
          </a:bodyPr>
          <a:lstStyle/>
          <a:p>
            <a:r>
              <a:rPr kumimoji="1" lang="en" altLang="zh-CN" sz="2000">
                <a:latin typeface="Calibri" panose="020F0502020204030204" pitchFamily="34" charset="0"/>
                <a:cs typeface="Calibri" panose="020F0502020204030204" pitchFamily="34" charset="0"/>
              </a:rPr>
              <a:t>A special thank you to the </a:t>
            </a:r>
            <a:r>
              <a:rPr kumimoji="1" lang="en" altLang="zh-CN" sz="2000" b="1">
                <a:latin typeface="Calibri" panose="020F0502020204030204" pitchFamily="34" charset="0"/>
                <a:cs typeface="Calibri" panose="020F0502020204030204" pitchFamily="34" charset="0"/>
              </a:rPr>
              <a:t>EPCC Practical Software Development course team </a:t>
            </a:r>
            <a:r>
              <a:rPr kumimoji="1" lang="en" altLang="zh-CN" sz="2000">
                <a:latin typeface="Calibri" panose="020F0502020204030204" pitchFamily="34" charset="0"/>
                <a:cs typeface="Calibri" panose="020F0502020204030204" pitchFamily="34" charset="0"/>
              </a:rPr>
              <a:t>for providing the foundational knowledge and skills essential for our project's development.</a:t>
            </a:r>
          </a:p>
          <a:p>
            <a:endParaRPr kumimoji="1" lang="en" altLang="zh-CN" sz="2000">
              <a:latin typeface="Calibri" panose="020F0502020204030204" pitchFamily="34" charset="0"/>
              <a:cs typeface="Calibri" panose="020F0502020204030204" pitchFamily="34" charset="0"/>
            </a:endParaRPr>
          </a:p>
          <a:p>
            <a:r>
              <a:rPr kumimoji="1" lang="en" altLang="zh-CN" sz="2000">
                <a:latin typeface="Calibri" panose="020F0502020204030204" pitchFamily="34" charset="0"/>
                <a:cs typeface="Calibri" panose="020F0502020204030204" pitchFamily="34" charset="0"/>
              </a:rPr>
              <a:t>We extend our profound gratitude to </a:t>
            </a:r>
            <a:r>
              <a:rPr kumimoji="1" lang="en" altLang="zh-CN" sz="2000" b="1" err="1">
                <a:latin typeface="Calibri" panose="020F0502020204030204" pitchFamily="34" charset="0"/>
                <a:cs typeface="Calibri" panose="020F0502020204030204" pitchFamily="34" charset="0"/>
              </a:rPr>
              <a:t>Daniyal</a:t>
            </a:r>
            <a:r>
              <a:rPr kumimoji="1" lang="en" altLang="zh-CN" sz="2000" b="1">
                <a:latin typeface="Calibri" panose="020F0502020204030204" pitchFamily="34" charset="0"/>
                <a:cs typeface="Calibri" panose="020F0502020204030204" pitchFamily="34" charset="0"/>
              </a:rPr>
              <a:t> Arshad </a:t>
            </a:r>
            <a:r>
              <a:rPr kumimoji="1" lang="en" altLang="zh-CN" sz="2000">
                <a:latin typeface="Calibri" panose="020F0502020204030204" pitchFamily="34" charset="0"/>
                <a:cs typeface="Calibri" panose="020F0502020204030204" pitchFamily="34" charset="0"/>
              </a:rPr>
              <a:t>for his invaluable mentorship and guidance throughout our project. </a:t>
            </a:r>
          </a:p>
          <a:p>
            <a:endParaRPr kumimoji="1" lang="en" altLang="zh-CN" sz="2000">
              <a:latin typeface="Calibri" panose="020F0502020204030204" pitchFamily="34" charset="0"/>
              <a:cs typeface="Calibri" panose="020F0502020204030204" pitchFamily="34" charset="0"/>
            </a:endParaRPr>
          </a:p>
          <a:p>
            <a:r>
              <a:rPr kumimoji="1" lang="en" altLang="zh-CN" sz="2000">
                <a:latin typeface="Calibri" panose="020F0502020204030204" pitchFamily="34" charset="0"/>
                <a:cs typeface="Calibri" panose="020F0502020204030204" pitchFamily="34" charset="0"/>
              </a:rPr>
              <a:t>We also wish to express our appreciation to our clients for their trust and support. </a:t>
            </a:r>
          </a:p>
          <a:p>
            <a:endParaRPr kumimoji="1" lang="en" altLang="zh-CN" sz="2000">
              <a:latin typeface="Calibri" panose="020F0502020204030204" pitchFamily="34" charset="0"/>
              <a:cs typeface="Calibri" panose="020F0502020204030204" pitchFamily="34" charset="0"/>
            </a:endParaRPr>
          </a:p>
          <a:p>
            <a:r>
              <a:rPr kumimoji="1" lang="en" altLang="zh-CN" sz="2000">
                <a:latin typeface="Calibri" panose="020F0502020204030204" pitchFamily="34" charset="0"/>
                <a:cs typeface="Calibri" panose="020F0502020204030204" pitchFamily="34" charset="0"/>
              </a:rPr>
              <a:t>We thank all the participants for their interest and participation.</a:t>
            </a:r>
            <a:endParaRPr kumimoji="1" lang="zh-CN" alt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8259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F38E1F3-7FBC-6836-176D-2FB1DF223607}"/>
              </a:ext>
            </a:extLst>
          </p:cNvPr>
          <p:cNvSpPr txBox="1">
            <a:spLocks noGrp="1"/>
          </p:cNvSpPr>
          <p:nvPr>
            <p:ph type="title" idx="4294967295"/>
          </p:nvPr>
        </p:nvSpPr>
        <p:spPr>
          <a:xfrm>
            <a:off x="457200" y="533400"/>
            <a:ext cx="8229600" cy="7366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b="0" kern="1200">
                <a:solidFill>
                  <a:schemeClr val="accent1">
                    <a:lumMod val="50000"/>
                  </a:schemeClr>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1" i="0" u="none" strike="noStrike" kern="1200" cap="none" spc="0" normalizeH="0" baseline="0" noProof="0">
                <a:ln>
                  <a:noFill/>
                </a:ln>
                <a:solidFill>
                  <a:schemeClr val="accent1">
                    <a:lumMod val="50000"/>
                  </a:schemeClr>
                </a:solidFill>
                <a:effectLst/>
                <a:uLnTx/>
                <a:uFillTx/>
                <a:latin typeface="Calibri"/>
                <a:cs typeface="Calibri"/>
              </a:rPr>
              <a:t>Reusing this material</a:t>
            </a:r>
          </a:p>
        </p:txBody>
      </p:sp>
      <p:sp>
        <p:nvSpPr>
          <p:cNvPr id="4" name="Content Placeholder 2">
            <a:extLst>
              <a:ext uri="{FF2B5EF4-FFF2-40B4-BE49-F238E27FC236}">
                <a16:creationId xmlns:a16="http://schemas.microsoft.com/office/drawing/2014/main" id="{E80A0FF4-D997-FB69-2C4D-F77FD66471F9}"/>
              </a:ext>
            </a:extLst>
          </p:cNvPr>
          <p:cNvSpPr txBox="1">
            <a:spLocks/>
          </p:cNvSpPr>
          <p:nvPr/>
        </p:nvSpPr>
        <p:spPr>
          <a:xfrm>
            <a:off x="457200" y="2501429"/>
            <a:ext cx="8229600" cy="373588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atin typeface="Calibri"/>
                <a:cs typeface="Calibri"/>
              </a:rPr>
              <a:t>This work is licensed under a Creative Commons Attribution-</a:t>
            </a:r>
            <a:r>
              <a:rPr lang="en-US" err="1">
                <a:latin typeface="Calibri"/>
                <a:cs typeface="Calibri"/>
              </a:rPr>
              <a:t>NonCommercial</a:t>
            </a:r>
            <a:r>
              <a:rPr lang="en-US">
                <a:latin typeface="Calibri"/>
                <a:cs typeface="Calibri"/>
              </a:rPr>
              <a:t>-</a:t>
            </a:r>
            <a:r>
              <a:rPr lang="en-US" err="1">
                <a:latin typeface="Calibri"/>
                <a:cs typeface="Calibri"/>
              </a:rPr>
              <a:t>ShareAlike</a:t>
            </a:r>
            <a:r>
              <a:rPr lang="en-US">
                <a:latin typeface="Calibri"/>
                <a:cs typeface="Calibri"/>
              </a:rPr>
              <a:t> 4.0 International License.</a:t>
            </a:r>
          </a:p>
          <a:p>
            <a:pPr marL="0" indent="0" algn="ctr">
              <a:buFont typeface="Arial" panose="020B0604020202020204" pitchFamily="34" charset="0"/>
              <a:buNone/>
            </a:pPr>
            <a:r>
              <a:rPr lang="en-US">
                <a:latin typeface="Calibri"/>
                <a:cs typeface="Calibri"/>
                <a:hlinkClick r:id="rId2"/>
              </a:rPr>
              <a:t>https://creativecommons.org/licenses/by-nc-sa/4.0/</a:t>
            </a:r>
            <a:r>
              <a:rPr lang="en-US">
                <a:latin typeface="Calibri"/>
                <a:cs typeface="Calibri"/>
              </a:rPr>
              <a:t> </a:t>
            </a:r>
          </a:p>
          <a:p>
            <a:pPr marL="0" indent="0" algn="ctr">
              <a:buFont typeface="Arial" panose="020B0604020202020204" pitchFamily="34" charset="0"/>
              <a:buNone/>
            </a:pPr>
            <a:r>
              <a:rPr lang="en-US" sz="2200">
                <a:latin typeface="Calibri"/>
                <a:cs typeface="Calibri"/>
              </a:rPr>
              <a:t>This means you are free to copy and redistribute the material and adapt and build on the material under the following terms: You must give appropriate credit, provide a link to the license and indicate if changes were made. If you adapt or build on the material you must distribute your work under the same license as the original.</a:t>
            </a:r>
          </a:p>
          <a:p>
            <a:pPr marL="0" indent="0" algn="ctr">
              <a:buFont typeface="Arial" panose="020B0604020202020204" pitchFamily="34" charset="0"/>
              <a:buNone/>
            </a:pPr>
            <a:r>
              <a:rPr lang="en-US" sz="2200">
                <a:latin typeface="Calibri"/>
                <a:cs typeface="Calibri"/>
              </a:rPr>
              <a:t>Acknowledge EPCC as follows: “© EPCC, The University of Edinburgh, </a:t>
            </a:r>
            <a:r>
              <a:rPr lang="en-US" sz="2200" err="1">
                <a:latin typeface="Calibri"/>
                <a:cs typeface="Calibri"/>
              </a:rPr>
              <a:t>www.epcc.ed.ac.uk</a:t>
            </a:r>
            <a:r>
              <a:rPr lang="en-US" sz="2200">
                <a:latin typeface="Calibri"/>
                <a:cs typeface="Calibri"/>
              </a:rPr>
              <a:t>”</a:t>
            </a:r>
          </a:p>
          <a:p>
            <a:pPr marL="0" indent="0" algn="ctr">
              <a:buFont typeface="Arial" panose="020B0604020202020204" pitchFamily="34" charset="0"/>
              <a:buNone/>
            </a:pPr>
            <a:r>
              <a:rPr lang="en-US" sz="2200">
                <a:latin typeface="Calibri"/>
                <a:cs typeface="Calibri"/>
              </a:rPr>
              <a:t>Note that this presentation contains images owned by others. Please seek their permission before reusing these images.</a:t>
            </a:r>
          </a:p>
          <a:p>
            <a:pPr marL="0" indent="0" algn="ctr">
              <a:buFont typeface="Arial" panose="020B0604020202020204" pitchFamily="34" charset="0"/>
              <a:buNone/>
            </a:pPr>
            <a:endParaRPr lang="en-US" sz="1600">
              <a:latin typeface="Calibri"/>
              <a:cs typeface="Calibri"/>
            </a:endParaRPr>
          </a:p>
        </p:txBody>
      </p:sp>
      <p:pic>
        <p:nvPicPr>
          <p:cNvPr id="5" name="Picture 4">
            <a:extLst>
              <a:ext uri="{FF2B5EF4-FFF2-40B4-BE49-F238E27FC236}">
                <a16:creationId xmlns:a16="http://schemas.microsoft.com/office/drawing/2014/main" id="{576AE4A9-2CD0-F6EF-DE5E-2ECCA576300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861" y="1481799"/>
            <a:ext cx="2787729" cy="975359"/>
          </a:xfrm>
          <a:prstGeom prst="rect">
            <a:avLst/>
          </a:prstGeom>
        </p:spPr>
      </p:pic>
      <p:sp>
        <p:nvSpPr>
          <p:cNvPr id="2" name="Slide Number Placeholder 1">
            <a:extLst>
              <a:ext uri="{FF2B5EF4-FFF2-40B4-BE49-F238E27FC236}">
                <a16:creationId xmlns:a16="http://schemas.microsoft.com/office/drawing/2014/main" id="{36CF8A30-3D23-1DCE-4F10-9A5F973DFD4A}"/>
              </a:ext>
            </a:extLst>
          </p:cNvPr>
          <p:cNvSpPr>
            <a:spLocks noGrp="1"/>
          </p:cNvSpPr>
          <p:nvPr>
            <p:ph type="sldNum" sz="quarter" idx="12"/>
          </p:nvPr>
        </p:nvSpPr>
        <p:spPr/>
        <p:txBody>
          <a:bodyPr/>
          <a:lstStyle/>
          <a:p>
            <a:fld id="{96673B09-B93A-4B35-BB7D-5BCAA2CCA3E0}" type="slidenum">
              <a:rPr lang="en-GB" smtClean="0">
                <a:latin typeface="Calibri"/>
                <a:cs typeface="Calibri"/>
              </a:rPr>
              <a:pPr/>
              <a:t>21</a:t>
            </a:fld>
            <a:endParaRPr lang="en-GB">
              <a:latin typeface="Calibri"/>
              <a:cs typeface="Calibri"/>
            </a:endParaRPr>
          </a:p>
        </p:txBody>
      </p:sp>
    </p:spTree>
    <p:extLst>
      <p:ext uri="{BB962C8B-B14F-4D97-AF65-F5344CB8AC3E}">
        <p14:creationId xmlns:p14="http://schemas.microsoft.com/office/powerpoint/2010/main" val="400936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F0CF50-80B5-FD13-737C-809054D78A11}"/>
              </a:ext>
            </a:extLst>
          </p:cNvPr>
          <p:cNvSpPr>
            <a:spLocks noGrp="1"/>
          </p:cNvSpPr>
          <p:nvPr>
            <p:ph type="title"/>
          </p:nvPr>
        </p:nvSpPr>
        <p:spPr/>
        <p:txBody>
          <a:bodyPr>
            <a:normAutofit/>
          </a:bodyPr>
          <a:lstStyle/>
          <a:p>
            <a:r>
              <a:rPr lang="en" altLang="zh-CN" b="1">
                <a:effectLst/>
                <a:latin typeface="Calibri"/>
                <a:cs typeface="Calibri"/>
              </a:rPr>
              <a:t>Product Key Features</a:t>
            </a:r>
            <a:endParaRPr kumimoji="1" lang="zh-CN" altLang="en-US">
              <a:latin typeface="Calibri"/>
              <a:cs typeface="Calibri"/>
            </a:endParaRPr>
          </a:p>
        </p:txBody>
      </p:sp>
      <p:sp>
        <p:nvSpPr>
          <p:cNvPr id="3" name="内容占位符 2">
            <a:extLst>
              <a:ext uri="{FF2B5EF4-FFF2-40B4-BE49-F238E27FC236}">
                <a16:creationId xmlns:a16="http://schemas.microsoft.com/office/drawing/2014/main" id="{9EBCA5A8-D3AE-ED02-830C-DF84FD151474}"/>
              </a:ext>
            </a:extLst>
          </p:cNvPr>
          <p:cNvSpPr>
            <a:spLocks noGrp="1"/>
          </p:cNvSpPr>
          <p:nvPr>
            <p:ph idx="1"/>
          </p:nvPr>
        </p:nvSpPr>
        <p:spPr/>
        <p:txBody>
          <a:bodyPr/>
          <a:lstStyle/>
          <a:p>
            <a:pPr>
              <a:buClr>
                <a:srgbClr val="FDC000"/>
              </a:buClr>
            </a:pPr>
            <a:r>
              <a:rPr lang="en" altLang="zh-CN" sz="2800" b="1">
                <a:effectLst/>
                <a:latin typeface="Calibri"/>
                <a:cs typeface="Calibri"/>
              </a:rPr>
              <a:t>Topic Relationships</a:t>
            </a:r>
            <a:endParaRPr kumimoji="1" lang="en" altLang="zh-CN" b="1">
              <a:latin typeface="Calibri"/>
              <a:cs typeface="Calibri"/>
            </a:endParaRPr>
          </a:p>
          <a:p>
            <a:pPr lvl="1">
              <a:buClr>
                <a:srgbClr val="FDC000"/>
              </a:buClr>
            </a:pPr>
            <a:r>
              <a:rPr kumimoji="1" lang="en" altLang="zh-CN">
                <a:latin typeface="Calibri"/>
                <a:cs typeface="Calibri"/>
              </a:rPr>
              <a:t>Articles with the same topic</a:t>
            </a:r>
          </a:p>
          <a:p>
            <a:pPr lvl="1">
              <a:buClr>
                <a:srgbClr val="FDC000"/>
              </a:buClr>
            </a:pPr>
            <a:r>
              <a:rPr kumimoji="1" lang="en" altLang="zh-CN">
                <a:latin typeface="Calibri"/>
                <a:cs typeface="Calibri"/>
              </a:rPr>
              <a:t>Topics in the same domain (Parent and child topics)</a:t>
            </a:r>
          </a:p>
        </p:txBody>
      </p:sp>
      <p:sp>
        <p:nvSpPr>
          <p:cNvPr id="4" name="灯片编号占位符 3">
            <a:extLst>
              <a:ext uri="{FF2B5EF4-FFF2-40B4-BE49-F238E27FC236}">
                <a16:creationId xmlns:a16="http://schemas.microsoft.com/office/drawing/2014/main" id="{05536F3B-375B-E50D-327C-2231441F7B78}"/>
              </a:ext>
            </a:extLst>
          </p:cNvPr>
          <p:cNvSpPr>
            <a:spLocks noGrp="1"/>
          </p:cNvSpPr>
          <p:nvPr>
            <p:ph type="sldNum" sz="quarter" idx="12"/>
          </p:nvPr>
        </p:nvSpPr>
        <p:spPr/>
        <p:txBody>
          <a:bodyPr/>
          <a:lstStyle/>
          <a:p>
            <a:fld id="{D302E51A-416E-4F68-A144-A6FBFE0DEF51}" type="slidenum">
              <a:rPr lang="en-GB" smtClean="0">
                <a:latin typeface="Calibri"/>
                <a:cs typeface="Calibri"/>
              </a:rPr>
              <a:pPr/>
              <a:t>3</a:t>
            </a:fld>
            <a:endParaRPr lang="en-GB">
              <a:latin typeface="Calibri"/>
              <a:cs typeface="Calibri"/>
            </a:endParaRPr>
          </a:p>
        </p:txBody>
      </p:sp>
      <p:pic>
        <p:nvPicPr>
          <p:cNvPr id="5" name="图片 4" descr="图示&#10;&#10;描述已自动生成">
            <a:extLst>
              <a:ext uri="{FF2B5EF4-FFF2-40B4-BE49-F238E27FC236}">
                <a16:creationId xmlns:a16="http://schemas.microsoft.com/office/drawing/2014/main" id="{4C4F734F-F106-3CAF-21C5-BA4ADE5599E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407099" y="3630410"/>
            <a:ext cx="4356945" cy="2210987"/>
          </a:xfrm>
          <a:prstGeom prst="rect">
            <a:avLst/>
          </a:prstGeom>
        </p:spPr>
      </p:pic>
      <p:sp>
        <p:nvSpPr>
          <p:cNvPr id="7" name="文本框 6">
            <a:extLst>
              <a:ext uri="{FF2B5EF4-FFF2-40B4-BE49-F238E27FC236}">
                <a16:creationId xmlns:a16="http://schemas.microsoft.com/office/drawing/2014/main" id="{74F926A7-D9CC-8E67-3841-566FCA1434C1}"/>
              </a:ext>
            </a:extLst>
          </p:cNvPr>
          <p:cNvSpPr txBox="1"/>
          <p:nvPr/>
        </p:nvSpPr>
        <p:spPr>
          <a:xfrm>
            <a:off x="1702" y="6421758"/>
            <a:ext cx="2373750" cy="307777"/>
          </a:xfrm>
          <a:prstGeom prst="rect">
            <a:avLst/>
          </a:prstGeom>
          <a:noFill/>
        </p:spPr>
        <p:txBody>
          <a:bodyPr wrap="square" lIns="91440" tIns="45720" rIns="91440" bIns="45720" rtlCol="0" anchor="t">
            <a:spAutoFit/>
          </a:bodyPr>
          <a:lstStyle/>
          <a:p>
            <a:r>
              <a:rPr kumimoji="1" lang="en-US" altLang="zh-CN" sz="1400">
                <a:solidFill>
                  <a:schemeClr val="bg1">
                    <a:lumMod val="65000"/>
                  </a:schemeClr>
                </a:solidFill>
                <a:latin typeface="Calibri"/>
                <a:ea typeface="黑体"/>
                <a:cs typeface="Calibri"/>
              </a:rPr>
              <a:t>Created with </a:t>
            </a:r>
            <a:r>
              <a:rPr kumimoji="1" lang="en-US" altLang="zh-CN" sz="1400">
                <a:solidFill>
                  <a:schemeClr val="bg1">
                    <a:lumMod val="65000"/>
                  </a:schemeClr>
                </a:solidFill>
                <a:latin typeface="Calibri"/>
                <a:ea typeface="黑体"/>
                <a:cs typeface="Calibri"/>
                <a:hlinkClick r:id="rId5">
                  <a:extLst>
                    <a:ext uri="{A12FA001-AC4F-418D-AE19-62706E023703}">
                      <ahyp:hlinkClr xmlns:ahyp="http://schemas.microsoft.com/office/drawing/2018/hyperlinkcolor" val="tx"/>
                    </a:ext>
                  </a:extLst>
                </a:hlinkClick>
              </a:rPr>
              <a:t>www.draw.io</a:t>
            </a:r>
            <a:r>
              <a:rPr kumimoji="1" lang="en-US" altLang="zh-CN" sz="1400">
                <a:solidFill>
                  <a:schemeClr val="bg1">
                    <a:lumMod val="65000"/>
                  </a:schemeClr>
                </a:solidFill>
                <a:latin typeface="Calibri"/>
                <a:ea typeface="黑体"/>
                <a:cs typeface="Calibri"/>
              </a:rPr>
              <a:t> </a:t>
            </a:r>
            <a:endParaRPr lang="zh-CN" altLang="en-US" sz="1400">
              <a:solidFill>
                <a:schemeClr val="bg1">
                  <a:lumMod val="65000"/>
                </a:schemeClr>
              </a:solidFill>
              <a:latin typeface="Calibri"/>
              <a:ea typeface="黑体"/>
              <a:cs typeface="Calibri"/>
            </a:endParaRPr>
          </a:p>
        </p:txBody>
      </p:sp>
      <p:pic>
        <p:nvPicPr>
          <p:cNvPr id="8" name="图片 7">
            <a:extLst>
              <a:ext uri="{FF2B5EF4-FFF2-40B4-BE49-F238E27FC236}">
                <a16:creationId xmlns:a16="http://schemas.microsoft.com/office/drawing/2014/main" id="{591B0236-C323-F30C-B23D-9BFDF898D92F}"/>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Effect>
                      <a14:saturation sat="66000"/>
                    </a14:imgEffect>
                  </a14:imgLayer>
                </a14:imgProps>
              </a:ext>
            </a:extLst>
          </a:blip>
          <a:stretch>
            <a:fillRect/>
          </a:stretch>
        </p:blipFill>
        <p:spPr>
          <a:xfrm>
            <a:off x="5224388" y="3189188"/>
            <a:ext cx="3092450" cy="2489200"/>
          </a:xfrm>
          <a:prstGeom prst="rect">
            <a:avLst/>
          </a:prstGeom>
        </p:spPr>
      </p:pic>
      <p:sp>
        <p:nvSpPr>
          <p:cNvPr id="6" name="文本框 5">
            <a:extLst>
              <a:ext uri="{FF2B5EF4-FFF2-40B4-BE49-F238E27FC236}">
                <a16:creationId xmlns:a16="http://schemas.microsoft.com/office/drawing/2014/main" id="{FAD4EA98-D348-8785-D5C4-402C9EC2483F}"/>
              </a:ext>
            </a:extLst>
          </p:cNvPr>
          <p:cNvSpPr txBox="1"/>
          <p:nvPr/>
        </p:nvSpPr>
        <p:spPr>
          <a:xfrm>
            <a:off x="847303" y="5835346"/>
            <a:ext cx="3912774" cy="338554"/>
          </a:xfrm>
          <a:prstGeom prst="rect">
            <a:avLst/>
          </a:prstGeom>
          <a:noFill/>
        </p:spPr>
        <p:txBody>
          <a:bodyPr wrap="square" rtlCol="0">
            <a:spAutoFit/>
          </a:bodyPr>
          <a:lstStyle/>
          <a:p>
            <a:r>
              <a:rPr kumimoji="1" lang="en-US" altLang="zh-CN" sz="1600">
                <a:latin typeface="Calibri"/>
                <a:cs typeface="Calibri"/>
              </a:rPr>
              <a:t>Figure.1 Articles with the same topic.</a:t>
            </a:r>
            <a:endParaRPr kumimoji="1" lang="zh-CN" altLang="en-US" sz="1600">
              <a:latin typeface="Calibri"/>
              <a:cs typeface="Calibri"/>
            </a:endParaRPr>
          </a:p>
        </p:txBody>
      </p:sp>
      <p:sp>
        <p:nvSpPr>
          <p:cNvPr id="9" name="文本框 8">
            <a:extLst>
              <a:ext uri="{FF2B5EF4-FFF2-40B4-BE49-F238E27FC236}">
                <a16:creationId xmlns:a16="http://schemas.microsoft.com/office/drawing/2014/main" id="{8657EB76-E8D1-657B-FBBB-101FA62A27BA}"/>
              </a:ext>
            </a:extLst>
          </p:cNvPr>
          <p:cNvSpPr txBox="1"/>
          <p:nvPr/>
        </p:nvSpPr>
        <p:spPr>
          <a:xfrm>
            <a:off x="5219359" y="5821900"/>
            <a:ext cx="3912774" cy="338554"/>
          </a:xfrm>
          <a:prstGeom prst="rect">
            <a:avLst/>
          </a:prstGeom>
          <a:noFill/>
        </p:spPr>
        <p:txBody>
          <a:bodyPr wrap="square" rtlCol="0">
            <a:spAutoFit/>
          </a:bodyPr>
          <a:lstStyle/>
          <a:p>
            <a:r>
              <a:rPr kumimoji="1" lang="en-US" altLang="zh-CN" sz="1600">
                <a:latin typeface="Calibri"/>
                <a:cs typeface="Calibri"/>
              </a:rPr>
              <a:t>Figure.2 Example topic hierarchy </a:t>
            </a:r>
            <a:endParaRPr kumimoji="1" lang="zh-CN" altLang="en-US" sz="1600">
              <a:latin typeface="Calibri"/>
              <a:cs typeface="Calibri"/>
            </a:endParaRPr>
          </a:p>
        </p:txBody>
      </p:sp>
    </p:spTree>
    <p:extLst>
      <p:ext uri="{BB962C8B-B14F-4D97-AF65-F5344CB8AC3E}">
        <p14:creationId xmlns:p14="http://schemas.microsoft.com/office/powerpoint/2010/main" val="626209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BD340-059D-7F37-3B45-CC305F540EE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03828A9-68CC-2BE4-B25B-D9D7A864239D}"/>
              </a:ext>
            </a:extLst>
          </p:cNvPr>
          <p:cNvSpPr>
            <a:spLocks noGrp="1"/>
          </p:cNvSpPr>
          <p:nvPr>
            <p:ph type="title"/>
          </p:nvPr>
        </p:nvSpPr>
        <p:spPr>
          <a:xfrm>
            <a:off x="542618" y="782996"/>
            <a:ext cx="7886700" cy="932273"/>
          </a:xfrm>
        </p:spPr>
        <p:txBody>
          <a:bodyPr>
            <a:normAutofit/>
          </a:bodyPr>
          <a:lstStyle/>
          <a:p>
            <a:r>
              <a:rPr lang="en" altLang="zh-CN" b="1">
                <a:effectLst/>
                <a:latin typeface="Calibri"/>
                <a:cs typeface="Calibri"/>
              </a:rPr>
              <a:t>Product Key Features</a:t>
            </a:r>
            <a:r>
              <a:rPr lang="zh-CN" altLang="en-US" b="1">
                <a:effectLst/>
                <a:latin typeface="Calibri"/>
                <a:cs typeface="Calibri"/>
              </a:rPr>
              <a:t> </a:t>
            </a:r>
            <a:endParaRPr kumimoji="1" lang="zh-CN" altLang="en-US">
              <a:latin typeface="Calibri"/>
              <a:cs typeface="Calibri"/>
            </a:endParaRPr>
          </a:p>
        </p:txBody>
      </p:sp>
      <p:sp>
        <p:nvSpPr>
          <p:cNvPr id="3" name="内容占位符 2">
            <a:extLst>
              <a:ext uri="{FF2B5EF4-FFF2-40B4-BE49-F238E27FC236}">
                <a16:creationId xmlns:a16="http://schemas.microsoft.com/office/drawing/2014/main" id="{A4CA2F96-3839-A199-CE57-CFBBC59ADD11}"/>
              </a:ext>
            </a:extLst>
          </p:cNvPr>
          <p:cNvSpPr>
            <a:spLocks noGrp="1"/>
          </p:cNvSpPr>
          <p:nvPr>
            <p:ph idx="1"/>
          </p:nvPr>
        </p:nvSpPr>
        <p:spPr>
          <a:xfrm>
            <a:off x="592255" y="1878370"/>
            <a:ext cx="8302363" cy="4593681"/>
          </a:xfrm>
        </p:spPr>
        <p:txBody>
          <a:bodyPr>
            <a:normAutofit lnSpcReduction="10000"/>
          </a:bodyPr>
          <a:lstStyle/>
          <a:p>
            <a:pPr>
              <a:buClr>
                <a:srgbClr val="FDC000"/>
              </a:buClr>
            </a:pPr>
            <a:r>
              <a:rPr kumimoji="1" lang="en-US" altLang="zh-CN" b="1">
                <a:latin typeface="Calibri"/>
                <a:cs typeface="Calibri"/>
              </a:rPr>
              <a:t>Author Relationship</a:t>
            </a:r>
            <a:endParaRPr lang="en" altLang="zh-CN" b="1">
              <a:latin typeface="Calibri"/>
              <a:cs typeface="Calibri"/>
            </a:endParaRPr>
          </a:p>
          <a:p>
            <a:pPr marL="742950" lvl="1" indent="-285750">
              <a:buClr>
                <a:srgbClr val="FDC000"/>
              </a:buClr>
              <a:buFont typeface="Arial" panose="020B0604020202020204" pitchFamily="34" charset="0"/>
              <a:buChar char="•"/>
            </a:pPr>
            <a:r>
              <a:rPr lang="en" altLang="zh-CN">
                <a:effectLst/>
                <a:latin typeface="Calibri"/>
                <a:cs typeface="Calibri"/>
              </a:rPr>
              <a:t>Co-author (Authors work on the same article)</a:t>
            </a:r>
          </a:p>
          <a:p>
            <a:pPr marL="742950" lvl="1" indent="-285750">
              <a:buClr>
                <a:srgbClr val="FDC000"/>
              </a:buClr>
              <a:buFont typeface="Arial" panose="020B0604020202020204" pitchFamily="34" charset="0"/>
              <a:buChar char="•"/>
            </a:pPr>
            <a:r>
              <a:rPr lang="en" altLang="zh-CN">
                <a:effectLst/>
                <a:latin typeface="Calibri"/>
                <a:cs typeface="Calibri"/>
              </a:rPr>
              <a:t>Colleague (Authors work in the same company or department )</a:t>
            </a:r>
          </a:p>
          <a:p>
            <a:pPr marL="285750" indent="-285750">
              <a:buClr>
                <a:srgbClr val="FDC000"/>
              </a:buClr>
            </a:pPr>
            <a:r>
              <a:rPr lang="en" altLang="zh-CN" b="1">
                <a:effectLst/>
                <a:latin typeface="Calibri"/>
                <a:cs typeface="Calibri"/>
              </a:rPr>
              <a:t>Article Relationships (Citation/Reference)</a:t>
            </a:r>
          </a:p>
          <a:p>
            <a:pPr marL="742950" lvl="1" indent="-285750">
              <a:buClr>
                <a:srgbClr val="FDC000"/>
              </a:buClr>
            </a:pPr>
            <a:r>
              <a:rPr lang="en" altLang="zh-CN">
                <a:effectLst/>
                <a:latin typeface="Calibri"/>
                <a:cs typeface="Calibri"/>
              </a:rPr>
              <a:t>For a selected article, a </a:t>
            </a:r>
            <a:r>
              <a:rPr lang="en" altLang="zh-CN">
                <a:latin typeface="Calibri"/>
                <a:cs typeface="Calibri"/>
              </a:rPr>
              <a:t>c</a:t>
            </a:r>
            <a:r>
              <a:rPr lang="en" altLang="zh-CN">
                <a:effectLst/>
                <a:latin typeface="Calibri"/>
                <a:cs typeface="Calibri"/>
              </a:rPr>
              <a:t>itation and reference </a:t>
            </a:r>
            <a:r>
              <a:rPr lang="en" altLang="zh-CN">
                <a:latin typeface="Calibri"/>
                <a:cs typeface="Calibri"/>
              </a:rPr>
              <a:t>n</a:t>
            </a:r>
            <a:r>
              <a:rPr lang="en" altLang="zh-CN">
                <a:effectLst/>
                <a:latin typeface="Calibri"/>
                <a:cs typeface="Calibri"/>
              </a:rPr>
              <a:t>etwork will presented.</a:t>
            </a:r>
          </a:p>
          <a:p>
            <a:pPr>
              <a:buClr>
                <a:srgbClr val="FDC000"/>
              </a:buClr>
            </a:pPr>
            <a:r>
              <a:rPr lang="en" altLang="zh-CN" b="1">
                <a:effectLst/>
                <a:latin typeface="Calibri"/>
                <a:cs typeface="Calibri"/>
              </a:rPr>
              <a:t>User Defined Filter and Search</a:t>
            </a:r>
          </a:p>
          <a:p>
            <a:pPr marL="742950" lvl="1" indent="-285750">
              <a:buClr>
                <a:srgbClr val="FDC000"/>
              </a:buClr>
              <a:buFont typeface="Arial" panose="020B0604020202020204" pitchFamily="34" charset="0"/>
              <a:buChar char="•"/>
            </a:pPr>
            <a:r>
              <a:rPr lang="en" altLang="zh-CN">
                <a:effectLst/>
                <a:latin typeface="Calibri"/>
                <a:cs typeface="Calibri"/>
              </a:rPr>
              <a:t>User can define </a:t>
            </a:r>
            <a:r>
              <a:rPr lang="en" altLang="zh-CN" b="1">
                <a:effectLst/>
                <a:latin typeface="Calibri"/>
                <a:cs typeface="Calibri"/>
              </a:rPr>
              <a:t>filters</a:t>
            </a:r>
            <a:r>
              <a:rPr lang="en" altLang="zh-CN">
                <a:effectLst/>
                <a:latin typeface="Calibri"/>
                <a:cs typeface="Calibri"/>
              </a:rPr>
              <a:t> for parameters such as author names, topics, keywords</a:t>
            </a:r>
          </a:p>
          <a:p>
            <a:pPr marL="742950" lvl="1" indent="-285750">
              <a:buClr>
                <a:srgbClr val="FDC000"/>
              </a:buClr>
              <a:buFont typeface="Arial" panose="020B0604020202020204" pitchFamily="34" charset="0"/>
              <a:buChar char="•"/>
            </a:pPr>
            <a:r>
              <a:rPr lang="en" altLang="zh-CN">
                <a:effectLst/>
                <a:latin typeface="Calibri"/>
                <a:cs typeface="Calibri"/>
              </a:rPr>
              <a:t>User can </a:t>
            </a:r>
            <a:r>
              <a:rPr lang="en" altLang="zh-CN" b="1">
                <a:effectLst/>
                <a:latin typeface="Calibri"/>
                <a:cs typeface="Calibri"/>
              </a:rPr>
              <a:t>search</a:t>
            </a:r>
            <a:r>
              <a:rPr lang="en" altLang="zh-CN">
                <a:effectLst/>
                <a:latin typeface="Calibri"/>
                <a:cs typeface="Calibri"/>
              </a:rPr>
              <a:t> using specific terms or phrases related to their research interests.</a:t>
            </a:r>
          </a:p>
          <a:p>
            <a:pPr marL="742950" lvl="1" indent="-285750">
              <a:buClr>
                <a:srgbClr val="FDC000"/>
              </a:buClr>
            </a:pPr>
            <a:endParaRPr lang="en" altLang="zh-CN">
              <a:effectLst/>
              <a:latin typeface="Calibri"/>
              <a:cs typeface="Calibri"/>
            </a:endParaRPr>
          </a:p>
          <a:p>
            <a:pPr marL="742950" lvl="1" indent="-285750">
              <a:buClr>
                <a:srgbClr val="FDC000"/>
              </a:buClr>
              <a:buFont typeface="Arial" panose="020B0604020202020204" pitchFamily="34" charset="0"/>
              <a:buChar char="•"/>
            </a:pPr>
            <a:endParaRPr lang="en" altLang="zh-CN">
              <a:effectLst/>
              <a:latin typeface="Calibri"/>
              <a:cs typeface="Calibri"/>
            </a:endParaRPr>
          </a:p>
          <a:p>
            <a:pPr>
              <a:buClr>
                <a:srgbClr val="FDC000"/>
              </a:buClr>
            </a:pPr>
            <a:endParaRPr kumimoji="1" lang="zh-CN" altLang="en-US">
              <a:latin typeface="Calibri"/>
              <a:cs typeface="Calibri"/>
            </a:endParaRPr>
          </a:p>
        </p:txBody>
      </p:sp>
      <p:sp>
        <p:nvSpPr>
          <p:cNvPr id="4" name="灯片编号占位符 3">
            <a:extLst>
              <a:ext uri="{FF2B5EF4-FFF2-40B4-BE49-F238E27FC236}">
                <a16:creationId xmlns:a16="http://schemas.microsoft.com/office/drawing/2014/main" id="{ECCCB96E-354C-15A6-171A-B1EBA0D6441D}"/>
              </a:ext>
            </a:extLst>
          </p:cNvPr>
          <p:cNvSpPr>
            <a:spLocks noGrp="1"/>
          </p:cNvSpPr>
          <p:nvPr>
            <p:ph type="sldNum" sz="quarter" idx="12"/>
          </p:nvPr>
        </p:nvSpPr>
        <p:spPr/>
        <p:txBody>
          <a:bodyPr/>
          <a:lstStyle/>
          <a:p>
            <a:fld id="{D302E51A-416E-4F68-A144-A6FBFE0DEF51}" type="slidenum">
              <a:rPr lang="en-GB" smtClean="0">
                <a:latin typeface="Calibri"/>
                <a:cs typeface="Calibri"/>
              </a:rPr>
              <a:pPr/>
              <a:t>4</a:t>
            </a:fld>
            <a:endParaRPr lang="en-GB">
              <a:latin typeface="Calibri"/>
              <a:cs typeface="Calibri"/>
            </a:endParaRPr>
          </a:p>
        </p:txBody>
      </p:sp>
    </p:spTree>
    <p:extLst>
      <p:ext uri="{BB962C8B-B14F-4D97-AF65-F5344CB8AC3E}">
        <p14:creationId xmlns:p14="http://schemas.microsoft.com/office/powerpoint/2010/main" val="3937664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E6E85-2E5E-B264-C5D2-C2F1CB7B914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CA259F-D077-E98F-5C43-C7370D753E28}"/>
              </a:ext>
            </a:extLst>
          </p:cNvPr>
          <p:cNvSpPr>
            <a:spLocks noGrp="1"/>
          </p:cNvSpPr>
          <p:nvPr>
            <p:ph type="title"/>
          </p:nvPr>
        </p:nvSpPr>
        <p:spPr/>
        <p:txBody>
          <a:bodyPr>
            <a:normAutofit/>
          </a:bodyPr>
          <a:lstStyle/>
          <a:p>
            <a:r>
              <a:rPr lang="en-US" altLang="zh-CN" b="1">
                <a:effectLst/>
                <a:latin typeface="Calibri"/>
                <a:cs typeface="Calibri"/>
              </a:rPr>
              <a:t>Normalized</a:t>
            </a:r>
            <a:r>
              <a:rPr lang="zh-CN" altLang="en-US" b="1">
                <a:effectLst/>
                <a:latin typeface="Calibri"/>
                <a:cs typeface="Calibri"/>
              </a:rPr>
              <a:t> </a:t>
            </a:r>
            <a:r>
              <a:rPr lang="en-US" altLang="zh-CN" b="1">
                <a:effectLst/>
                <a:latin typeface="Calibri"/>
                <a:cs typeface="Calibri"/>
              </a:rPr>
              <a:t>Data Model</a:t>
            </a:r>
            <a:endParaRPr kumimoji="1" lang="zh-CN" altLang="en-US">
              <a:latin typeface="Calibri"/>
              <a:cs typeface="Calibri"/>
            </a:endParaRPr>
          </a:p>
        </p:txBody>
      </p:sp>
      <p:sp>
        <p:nvSpPr>
          <p:cNvPr id="4" name="灯片编号占位符 3">
            <a:extLst>
              <a:ext uri="{FF2B5EF4-FFF2-40B4-BE49-F238E27FC236}">
                <a16:creationId xmlns:a16="http://schemas.microsoft.com/office/drawing/2014/main" id="{91FD4751-A4EE-FFB2-5FB4-7D6BA37C2280}"/>
              </a:ext>
            </a:extLst>
          </p:cNvPr>
          <p:cNvSpPr>
            <a:spLocks noGrp="1"/>
          </p:cNvSpPr>
          <p:nvPr>
            <p:ph type="sldNum" sz="quarter" idx="12"/>
          </p:nvPr>
        </p:nvSpPr>
        <p:spPr/>
        <p:txBody>
          <a:bodyPr/>
          <a:lstStyle/>
          <a:p>
            <a:fld id="{D302E51A-416E-4F68-A144-A6FBFE0DEF51}" type="slidenum">
              <a:rPr lang="en-GB" smtClean="0">
                <a:latin typeface="Calibri"/>
                <a:cs typeface="Calibri"/>
              </a:rPr>
              <a:pPr/>
              <a:t>5</a:t>
            </a:fld>
            <a:endParaRPr lang="en-GB">
              <a:latin typeface="Calibri"/>
              <a:cs typeface="Calibri"/>
            </a:endParaRPr>
          </a:p>
        </p:txBody>
      </p:sp>
      <p:sp>
        <p:nvSpPr>
          <p:cNvPr id="15" name="内容占位符 2">
            <a:extLst>
              <a:ext uri="{FF2B5EF4-FFF2-40B4-BE49-F238E27FC236}">
                <a16:creationId xmlns:a16="http://schemas.microsoft.com/office/drawing/2014/main" id="{0CEFBA46-9596-D1F0-556A-B0ADD284855C}"/>
              </a:ext>
            </a:extLst>
          </p:cNvPr>
          <p:cNvSpPr txBox="1">
            <a:spLocks/>
          </p:cNvSpPr>
          <p:nvPr/>
        </p:nvSpPr>
        <p:spPr>
          <a:xfrm>
            <a:off x="622732" y="1530915"/>
            <a:ext cx="7886700" cy="841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 altLang="zh-CN" sz="2000">
                <a:latin typeface="Calibri"/>
                <a:cs typeface="Calibri"/>
              </a:rPr>
              <a:t>Use normalized data model to minimize data redundancy in the database.</a:t>
            </a:r>
          </a:p>
        </p:txBody>
      </p:sp>
      <p:sp>
        <p:nvSpPr>
          <p:cNvPr id="3" name="文本框 2">
            <a:extLst>
              <a:ext uri="{FF2B5EF4-FFF2-40B4-BE49-F238E27FC236}">
                <a16:creationId xmlns:a16="http://schemas.microsoft.com/office/drawing/2014/main" id="{352AF4F0-584C-D0E1-E4C0-5699FB35C202}"/>
              </a:ext>
            </a:extLst>
          </p:cNvPr>
          <p:cNvSpPr txBox="1"/>
          <p:nvPr/>
        </p:nvSpPr>
        <p:spPr>
          <a:xfrm>
            <a:off x="1801516" y="6130905"/>
            <a:ext cx="5535464" cy="338554"/>
          </a:xfrm>
          <a:prstGeom prst="rect">
            <a:avLst/>
          </a:prstGeom>
          <a:noFill/>
        </p:spPr>
        <p:txBody>
          <a:bodyPr wrap="square" rtlCol="0">
            <a:spAutoFit/>
          </a:bodyPr>
          <a:lstStyle/>
          <a:p>
            <a:pPr algn="ctr"/>
            <a:r>
              <a:rPr kumimoji="1" lang="en-US" altLang="zh-CN" sz="1600">
                <a:latin typeface="Calibri"/>
                <a:cs typeface="Calibri"/>
              </a:rPr>
              <a:t>Figure.3 Entity-Relationship Diagram</a:t>
            </a:r>
            <a:endParaRPr kumimoji="1" lang="zh-CN" altLang="en-US" sz="1600">
              <a:latin typeface="Calibri"/>
              <a:cs typeface="Calibri"/>
            </a:endParaRPr>
          </a:p>
        </p:txBody>
      </p:sp>
      <p:pic>
        <p:nvPicPr>
          <p:cNvPr id="12" name="图形 11">
            <a:extLst>
              <a:ext uri="{FF2B5EF4-FFF2-40B4-BE49-F238E27FC236}">
                <a16:creationId xmlns:a16="http://schemas.microsoft.com/office/drawing/2014/main" id="{6BC1BF2B-DFFB-4F6E-0CB7-30E46E7E9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278" y="2301662"/>
            <a:ext cx="8865364" cy="3707992"/>
          </a:xfrm>
          <a:prstGeom prst="rect">
            <a:avLst/>
          </a:prstGeom>
        </p:spPr>
      </p:pic>
      <p:sp>
        <p:nvSpPr>
          <p:cNvPr id="7" name="文本框 6">
            <a:extLst>
              <a:ext uri="{FF2B5EF4-FFF2-40B4-BE49-F238E27FC236}">
                <a16:creationId xmlns:a16="http://schemas.microsoft.com/office/drawing/2014/main" id="{2C7A98B4-E2FC-ED60-D1C8-2EA1DA12AA22}"/>
              </a:ext>
            </a:extLst>
          </p:cNvPr>
          <p:cNvSpPr txBox="1"/>
          <p:nvPr/>
        </p:nvSpPr>
        <p:spPr>
          <a:xfrm>
            <a:off x="1702" y="6421758"/>
            <a:ext cx="2393628" cy="307777"/>
          </a:xfrm>
          <a:prstGeom prst="rect">
            <a:avLst/>
          </a:prstGeom>
          <a:noFill/>
        </p:spPr>
        <p:txBody>
          <a:bodyPr wrap="square" lIns="91440" tIns="45720" rIns="91440" bIns="45720" rtlCol="0" anchor="t">
            <a:spAutoFit/>
          </a:bodyPr>
          <a:lstStyle/>
          <a:p>
            <a:r>
              <a:rPr kumimoji="1" lang="en-US" altLang="zh-CN" sz="1400">
                <a:solidFill>
                  <a:schemeClr val="bg1">
                    <a:lumMod val="65000"/>
                  </a:schemeClr>
                </a:solidFill>
                <a:latin typeface="Calibri"/>
                <a:ea typeface="黑体"/>
                <a:cs typeface="Calibri"/>
              </a:rPr>
              <a:t>Created with </a:t>
            </a:r>
            <a:r>
              <a:rPr kumimoji="1" lang="en-US" altLang="zh-CN" sz="1400" err="1">
                <a:solidFill>
                  <a:schemeClr val="bg1">
                    <a:lumMod val="65000"/>
                  </a:schemeClr>
                </a:solidFill>
                <a:latin typeface="Calibri"/>
                <a:ea typeface="黑体"/>
                <a:cs typeface="Calibri"/>
                <a:hlinkClick r:id="rId5">
                  <a:extLst>
                    <a:ext uri="{A12FA001-AC4F-418D-AE19-62706E023703}">
                      <ahyp:hlinkClr xmlns:ahyp="http://schemas.microsoft.com/office/drawing/2018/hyperlinkcolor" val="tx"/>
                    </a:ext>
                  </a:extLst>
                </a:hlinkClick>
              </a:rPr>
              <a:t>dbdiagram.io</a:t>
            </a:r>
            <a:endParaRPr kumimoji="1" lang="en-US" altLang="zh-CN" sz="1400">
              <a:solidFill>
                <a:schemeClr val="bg1">
                  <a:lumMod val="65000"/>
                </a:schemeClr>
              </a:solidFill>
              <a:latin typeface="Calibri"/>
              <a:ea typeface="黑体"/>
              <a:cs typeface="Calibri"/>
            </a:endParaRPr>
          </a:p>
        </p:txBody>
      </p:sp>
    </p:spTree>
    <p:extLst>
      <p:ext uri="{BB962C8B-B14F-4D97-AF65-F5344CB8AC3E}">
        <p14:creationId xmlns:p14="http://schemas.microsoft.com/office/powerpoint/2010/main" val="958999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AE774-DAF7-A015-1C66-9384C9B63BD9}"/>
              </a:ext>
            </a:extLst>
          </p:cNvPr>
          <p:cNvSpPr>
            <a:spLocks noGrp="1"/>
          </p:cNvSpPr>
          <p:nvPr>
            <p:ph type="title"/>
          </p:nvPr>
        </p:nvSpPr>
        <p:spPr>
          <a:xfrm>
            <a:off x="628650" y="365126"/>
            <a:ext cx="7886700" cy="1325563"/>
          </a:xfrm>
        </p:spPr>
        <p:txBody>
          <a:bodyPr anchor="ctr">
            <a:normAutofit/>
          </a:bodyPr>
          <a:lstStyle/>
          <a:p>
            <a:r>
              <a:rPr lang="zh-CN" altLang="en-US">
                <a:latin typeface="Calibri"/>
                <a:cs typeface="Calibri"/>
              </a:rPr>
              <a:t>System Architecture</a:t>
            </a:r>
          </a:p>
        </p:txBody>
      </p:sp>
      <p:sp>
        <p:nvSpPr>
          <p:cNvPr id="4" name="灯片编号占位符 3">
            <a:extLst>
              <a:ext uri="{FF2B5EF4-FFF2-40B4-BE49-F238E27FC236}">
                <a16:creationId xmlns:a16="http://schemas.microsoft.com/office/drawing/2014/main" id="{A3EEF90C-6D1B-A103-6B21-3A69775854B5}"/>
              </a:ext>
            </a:extLst>
          </p:cNvPr>
          <p:cNvSpPr>
            <a:spLocks noGrp="1"/>
          </p:cNvSpPr>
          <p:nvPr>
            <p:ph type="sldNum" sz="quarter" idx="12"/>
          </p:nvPr>
        </p:nvSpPr>
        <p:spPr>
          <a:xfrm>
            <a:off x="8661654" y="6356351"/>
            <a:ext cx="416966" cy="365125"/>
          </a:xfrm>
        </p:spPr>
        <p:txBody>
          <a:bodyPr anchor="ctr">
            <a:normAutofit/>
          </a:bodyPr>
          <a:lstStyle/>
          <a:p>
            <a:pPr>
              <a:spcAft>
                <a:spcPts val="600"/>
              </a:spcAft>
            </a:pPr>
            <a:fld id="{D302E51A-416E-4F68-A144-A6FBFE0DEF51}" type="slidenum">
              <a:rPr lang="en-GB" smtClean="0">
                <a:latin typeface="Calibri"/>
                <a:cs typeface="Calibri"/>
              </a:rPr>
              <a:pPr>
                <a:spcAft>
                  <a:spcPts val="600"/>
                </a:spcAft>
              </a:pPr>
              <a:t>6</a:t>
            </a:fld>
            <a:endParaRPr lang="en-GB">
              <a:latin typeface="Calibri"/>
              <a:cs typeface="Calibri"/>
            </a:endParaRPr>
          </a:p>
        </p:txBody>
      </p:sp>
      <p:sp>
        <p:nvSpPr>
          <p:cNvPr id="6" name="文本框 5">
            <a:extLst>
              <a:ext uri="{FF2B5EF4-FFF2-40B4-BE49-F238E27FC236}">
                <a16:creationId xmlns:a16="http://schemas.microsoft.com/office/drawing/2014/main" id="{C8AEA77C-4C36-FFF8-D0B7-D4EF3C0718F9}"/>
              </a:ext>
            </a:extLst>
          </p:cNvPr>
          <p:cNvSpPr txBox="1"/>
          <p:nvPr/>
        </p:nvSpPr>
        <p:spPr>
          <a:xfrm>
            <a:off x="1576409" y="5167310"/>
            <a:ext cx="5991180" cy="338554"/>
          </a:xfrm>
          <a:prstGeom prst="rect">
            <a:avLst/>
          </a:prstGeom>
          <a:noFill/>
        </p:spPr>
        <p:txBody>
          <a:bodyPr wrap="square" lIns="91440" tIns="45720" rIns="91440" bIns="45720" rtlCol="0" anchor="t">
            <a:spAutoFit/>
          </a:bodyPr>
          <a:lstStyle/>
          <a:p>
            <a:pPr algn="ctr"/>
            <a:r>
              <a:rPr kumimoji="1" lang="en-US" altLang="zh-CN" sz="1600">
                <a:latin typeface="Calibri"/>
                <a:ea typeface="黑体"/>
                <a:cs typeface="Calibri"/>
              </a:rPr>
              <a:t>Figure.4 Font-to-Back End Architecture</a:t>
            </a:r>
            <a:endParaRPr lang="en-US" altLang="zh-CN" sz="1600">
              <a:latin typeface="Calibri"/>
              <a:ea typeface="黑体"/>
              <a:cs typeface="Calibri"/>
              <a:hlinkClick r:id="rId2"/>
            </a:endParaRPr>
          </a:p>
        </p:txBody>
      </p:sp>
      <p:pic>
        <p:nvPicPr>
          <p:cNvPr id="11" name="内容占位符 10" descr="图示&#10;&#10;已自动生成说明">
            <a:extLst>
              <a:ext uri="{FF2B5EF4-FFF2-40B4-BE49-F238E27FC236}">
                <a16:creationId xmlns:a16="http://schemas.microsoft.com/office/drawing/2014/main" id="{54A1BE0C-1716-95F9-23E9-4EE79C91E2F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8800"/>
                    </a14:imgEffect>
                    <a14:imgEffect>
                      <a14:saturation sat="66000"/>
                    </a14:imgEffect>
                  </a14:imgLayer>
                </a14:imgProps>
              </a:ext>
            </a:extLst>
          </a:blip>
          <a:stretch>
            <a:fillRect/>
          </a:stretch>
        </p:blipFill>
        <p:spPr>
          <a:xfrm>
            <a:off x="114571" y="1781763"/>
            <a:ext cx="8914857" cy="3294473"/>
          </a:xfrm>
        </p:spPr>
      </p:pic>
      <p:sp>
        <p:nvSpPr>
          <p:cNvPr id="5" name="文本框 4">
            <a:extLst>
              <a:ext uri="{FF2B5EF4-FFF2-40B4-BE49-F238E27FC236}">
                <a16:creationId xmlns:a16="http://schemas.microsoft.com/office/drawing/2014/main" id="{E03F07D1-2D88-95C2-D727-F2D9E2A79DFF}"/>
              </a:ext>
            </a:extLst>
          </p:cNvPr>
          <p:cNvSpPr txBox="1"/>
          <p:nvPr/>
        </p:nvSpPr>
        <p:spPr>
          <a:xfrm>
            <a:off x="1702" y="6421758"/>
            <a:ext cx="2373750" cy="307777"/>
          </a:xfrm>
          <a:prstGeom prst="rect">
            <a:avLst/>
          </a:prstGeom>
          <a:noFill/>
        </p:spPr>
        <p:txBody>
          <a:bodyPr wrap="square" lIns="91440" tIns="45720" rIns="91440" bIns="45720" rtlCol="0" anchor="t">
            <a:spAutoFit/>
          </a:bodyPr>
          <a:lstStyle/>
          <a:p>
            <a:r>
              <a:rPr kumimoji="1" lang="en-US" altLang="zh-CN" sz="1400">
                <a:solidFill>
                  <a:schemeClr val="bg1">
                    <a:lumMod val="65000"/>
                  </a:schemeClr>
                </a:solidFill>
                <a:latin typeface="Calibri"/>
                <a:ea typeface="黑体"/>
                <a:cs typeface="Calibri"/>
              </a:rPr>
              <a:t>Created with </a:t>
            </a:r>
            <a:r>
              <a:rPr kumimoji="1" lang="en-US" altLang="zh-CN" sz="1400">
                <a:solidFill>
                  <a:schemeClr val="bg1">
                    <a:lumMod val="65000"/>
                  </a:schemeClr>
                </a:solidFill>
                <a:latin typeface="Calibri"/>
                <a:ea typeface="黑体"/>
                <a:cs typeface="Calibri"/>
                <a:hlinkClick r:id="rId2">
                  <a:extLst>
                    <a:ext uri="{A12FA001-AC4F-418D-AE19-62706E023703}">
                      <ahyp:hlinkClr xmlns:ahyp="http://schemas.microsoft.com/office/drawing/2018/hyperlinkcolor" val="tx"/>
                    </a:ext>
                  </a:extLst>
                </a:hlinkClick>
              </a:rPr>
              <a:t> Lark Docs</a:t>
            </a:r>
            <a:endParaRPr lang="zh-CN" altLang="en-US" sz="1400">
              <a:solidFill>
                <a:schemeClr val="bg1">
                  <a:lumMod val="65000"/>
                </a:schemeClr>
              </a:solidFill>
              <a:latin typeface="Calibri"/>
              <a:ea typeface="黑体"/>
              <a:cs typeface="Calibri"/>
            </a:endParaRPr>
          </a:p>
        </p:txBody>
      </p:sp>
    </p:spTree>
    <p:extLst>
      <p:ext uri="{BB962C8B-B14F-4D97-AF65-F5344CB8AC3E}">
        <p14:creationId xmlns:p14="http://schemas.microsoft.com/office/powerpoint/2010/main" val="1444084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146AE-5926-27D7-0B17-E1E215476BAB}"/>
              </a:ext>
            </a:extLst>
          </p:cNvPr>
          <p:cNvSpPr>
            <a:spLocks noGrp="1"/>
          </p:cNvSpPr>
          <p:nvPr>
            <p:ph type="title"/>
          </p:nvPr>
        </p:nvSpPr>
        <p:spPr/>
        <p:txBody>
          <a:bodyPr/>
          <a:lstStyle/>
          <a:p>
            <a:r>
              <a:rPr lang="zh-CN" altLang="en-US">
                <a:latin typeface="Calibri"/>
                <a:ea typeface="黑体"/>
                <a:cs typeface="Calibri"/>
              </a:rPr>
              <a:t>Technology Stack</a:t>
            </a:r>
          </a:p>
        </p:txBody>
      </p:sp>
      <p:sp>
        <p:nvSpPr>
          <p:cNvPr id="4" name="灯片编号占位符 3">
            <a:extLst>
              <a:ext uri="{FF2B5EF4-FFF2-40B4-BE49-F238E27FC236}">
                <a16:creationId xmlns:a16="http://schemas.microsoft.com/office/drawing/2014/main" id="{6A8B8FF8-0409-7057-ABD9-4F7676EC2D73}"/>
              </a:ext>
            </a:extLst>
          </p:cNvPr>
          <p:cNvSpPr>
            <a:spLocks noGrp="1"/>
          </p:cNvSpPr>
          <p:nvPr>
            <p:ph type="sldNum" sz="quarter" idx="12"/>
          </p:nvPr>
        </p:nvSpPr>
        <p:spPr/>
        <p:txBody>
          <a:bodyPr/>
          <a:lstStyle/>
          <a:p>
            <a:fld id="{D302E51A-416E-4F68-A144-A6FBFE0DEF51}" type="slidenum">
              <a:rPr lang="en-GB" smtClean="0">
                <a:latin typeface="Calibri"/>
                <a:cs typeface="Calibri"/>
              </a:rPr>
              <a:pPr/>
              <a:t>7</a:t>
            </a:fld>
            <a:endParaRPr lang="en-GB">
              <a:latin typeface="Calibri"/>
              <a:cs typeface="Calibri"/>
            </a:endParaRPr>
          </a:p>
        </p:txBody>
      </p:sp>
      <p:sp>
        <p:nvSpPr>
          <p:cNvPr id="3" name="文本框 2">
            <a:extLst>
              <a:ext uri="{FF2B5EF4-FFF2-40B4-BE49-F238E27FC236}">
                <a16:creationId xmlns:a16="http://schemas.microsoft.com/office/drawing/2014/main" id="{520B624C-B07A-C881-3F4C-4548D72AEEC4}"/>
              </a:ext>
            </a:extLst>
          </p:cNvPr>
          <p:cNvSpPr txBox="1"/>
          <p:nvPr/>
        </p:nvSpPr>
        <p:spPr>
          <a:xfrm>
            <a:off x="2288630" y="6090795"/>
            <a:ext cx="492676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cs typeface="Calibri"/>
              </a:rPr>
              <a:t>Figure.5 5-Tier Architecture</a:t>
            </a:r>
            <a:endParaRPr lang="en-US" sz="1600">
              <a:solidFill>
                <a:srgbClr val="808080"/>
              </a:solidFill>
              <a:latin typeface="Calibri"/>
              <a:cs typeface="Calibri"/>
            </a:endParaRPr>
          </a:p>
        </p:txBody>
      </p:sp>
      <p:sp>
        <p:nvSpPr>
          <p:cNvPr id="6" name="文本框 5">
            <a:extLst>
              <a:ext uri="{FF2B5EF4-FFF2-40B4-BE49-F238E27FC236}">
                <a16:creationId xmlns:a16="http://schemas.microsoft.com/office/drawing/2014/main" id="{FF405997-1522-6656-3889-FAC158C480B5}"/>
              </a:ext>
            </a:extLst>
          </p:cNvPr>
          <p:cNvSpPr txBox="1"/>
          <p:nvPr/>
        </p:nvSpPr>
        <p:spPr>
          <a:xfrm>
            <a:off x="1702" y="6421758"/>
            <a:ext cx="2373750" cy="307777"/>
          </a:xfrm>
          <a:prstGeom prst="rect">
            <a:avLst/>
          </a:prstGeom>
          <a:noFill/>
        </p:spPr>
        <p:txBody>
          <a:bodyPr wrap="square" lIns="91440" tIns="45720" rIns="91440" bIns="45720" rtlCol="0" anchor="t">
            <a:spAutoFit/>
          </a:bodyPr>
          <a:lstStyle/>
          <a:p>
            <a:r>
              <a:rPr kumimoji="1" lang="en-US" altLang="zh-CN" sz="1400">
                <a:solidFill>
                  <a:schemeClr val="bg1">
                    <a:lumMod val="65000"/>
                  </a:schemeClr>
                </a:solidFill>
                <a:latin typeface="Calibri"/>
                <a:ea typeface="黑体"/>
                <a:cs typeface="Calibri"/>
              </a:rPr>
              <a:t>Created with </a:t>
            </a:r>
            <a:r>
              <a:rPr kumimoji="1" lang="en-US" altLang="zh-CN" sz="1400">
                <a:solidFill>
                  <a:schemeClr val="bg1">
                    <a:lumMod val="65000"/>
                  </a:schemeClr>
                </a:solidFill>
                <a:latin typeface="Calibri"/>
                <a:ea typeface="黑体"/>
                <a:cs typeface="Calibri"/>
                <a:hlinkClick r:id="rId2">
                  <a:extLst>
                    <a:ext uri="{A12FA001-AC4F-418D-AE19-62706E023703}">
                      <ahyp:hlinkClr xmlns:ahyp="http://schemas.microsoft.com/office/drawing/2018/hyperlinkcolor" val="tx"/>
                    </a:ext>
                  </a:extLst>
                </a:hlinkClick>
              </a:rPr>
              <a:t> Lark Docs</a:t>
            </a:r>
            <a:endParaRPr lang="zh-CN" altLang="en-US" sz="1400">
              <a:solidFill>
                <a:schemeClr val="bg1">
                  <a:lumMod val="65000"/>
                </a:schemeClr>
              </a:solidFill>
              <a:latin typeface="Calibri"/>
              <a:ea typeface="黑体"/>
              <a:cs typeface="Calibri"/>
            </a:endParaRPr>
          </a:p>
        </p:txBody>
      </p:sp>
      <p:pic>
        <p:nvPicPr>
          <p:cNvPr id="7" name="图片 6" descr="图示, 示意图&#10;&#10;已自动生成说明">
            <a:extLst>
              <a:ext uri="{FF2B5EF4-FFF2-40B4-BE49-F238E27FC236}">
                <a16:creationId xmlns:a16="http://schemas.microsoft.com/office/drawing/2014/main" id="{C079511C-8AF5-EF75-70F0-4A0C6A280F5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66000"/>
                    </a14:imgEffect>
                  </a14:imgLayer>
                </a14:imgProps>
              </a:ext>
            </a:extLst>
          </a:blip>
          <a:stretch>
            <a:fillRect/>
          </a:stretch>
        </p:blipFill>
        <p:spPr>
          <a:xfrm>
            <a:off x="480473" y="1420306"/>
            <a:ext cx="8181181" cy="4670489"/>
          </a:xfrm>
          <a:prstGeom prst="rect">
            <a:avLst/>
          </a:prstGeom>
        </p:spPr>
      </p:pic>
    </p:spTree>
    <p:extLst>
      <p:ext uri="{BB962C8B-B14F-4D97-AF65-F5344CB8AC3E}">
        <p14:creationId xmlns:p14="http://schemas.microsoft.com/office/powerpoint/2010/main" val="37400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7839B-1D55-E258-B497-A13C9B7B154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508BE7-1A98-A2ED-35CB-DF3A144BFFAD}"/>
              </a:ext>
            </a:extLst>
          </p:cNvPr>
          <p:cNvSpPr>
            <a:spLocks noGrp="1"/>
          </p:cNvSpPr>
          <p:nvPr>
            <p:ph type="sldNum" sz="quarter" idx="12"/>
          </p:nvPr>
        </p:nvSpPr>
        <p:spPr/>
        <p:txBody>
          <a:bodyPr/>
          <a:lstStyle/>
          <a:p>
            <a:pPr algn="l"/>
            <a:r>
              <a:rPr lang="en-GB">
                <a:latin typeface="Calibri"/>
                <a:cs typeface="Calibri"/>
              </a:rPr>
              <a:t>Total number of slides: #</a:t>
            </a:r>
          </a:p>
        </p:txBody>
      </p:sp>
      <p:sp>
        <p:nvSpPr>
          <p:cNvPr id="5" name="Rectangle 4">
            <a:extLst>
              <a:ext uri="{FF2B5EF4-FFF2-40B4-BE49-F238E27FC236}">
                <a16:creationId xmlns:a16="http://schemas.microsoft.com/office/drawing/2014/main" id="{535DFC08-8FE6-9D70-D9D5-105D8F69ABE2}"/>
              </a:ext>
              <a:ext uri="{C183D7F6-B498-43B3-948B-1728B52AA6E4}">
                <adec:decorative xmlns:adec="http://schemas.microsoft.com/office/drawing/2017/decorative" val="1"/>
              </a:ext>
            </a:extLst>
          </p:cNvPr>
          <p:cNvSpPr/>
          <p:nvPr/>
        </p:nvSpPr>
        <p:spPr>
          <a:xfrm>
            <a:off x="6868973" y="6356351"/>
            <a:ext cx="2049396" cy="281955"/>
          </a:xfrm>
          <a:prstGeom prst="rect">
            <a:avLst/>
          </a:prstGeom>
          <a:solidFill>
            <a:srgbClr val="FFFD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Title 1">
            <a:extLst>
              <a:ext uri="{FF2B5EF4-FFF2-40B4-BE49-F238E27FC236}">
                <a16:creationId xmlns:a16="http://schemas.microsoft.com/office/drawing/2014/main" id="{17080F38-6534-FEF2-DB43-D3B99092A160}"/>
              </a:ext>
            </a:extLst>
          </p:cNvPr>
          <p:cNvSpPr txBox="1">
            <a:spLocks/>
          </p:cNvSpPr>
          <p:nvPr/>
        </p:nvSpPr>
        <p:spPr>
          <a:xfrm>
            <a:off x="685800" y="924177"/>
            <a:ext cx="777240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GB" sz="4000">
                <a:latin typeface="Calibri"/>
                <a:cs typeface="Calibri"/>
              </a:rPr>
              <a:t>Project Current Status </a:t>
            </a:r>
            <a:r>
              <a:rPr lang="zh-CN" altLang="en-US" sz="4000">
                <a:latin typeface="Calibri"/>
                <a:cs typeface="Calibri"/>
              </a:rPr>
              <a:t> </a:t>
            </a:r>
            <a:endParaRPr lang="en-GB" sz="4000">
              <a:latin typeface="Calibri"/>
              <a:cs typeface="Calibri"/>
            </a:endParaRPr>
          </a:p>
        </p:txBody>
      </p:sp>
      <p:graphicFrame>
        <p:nvGraphicFramePr>
          <p:cNvPr id="11" name="图示 10">
            <a:extLst>
              <a:ext uri="{FF2B5EF4-FFF2-40B4-BE49-F238E27FC236}">
                <a16:creationId xmlns:a16="http://schemas.microsoft.com/office/drawing/2014/main" id="{02F677F4-9645-3DC4-F2B1-7DC5DB014B45}"/>
              </a:ext>
            </a:extLst>
          </p:cNvPr>
          <p:cNvGraphicFramePr/>
          <p:nvPr>
            <p:extLst>
              <p:ext uri="{D42A27DB-BD31-4B8C-83A1-F6EECF244321}">
                <p14:modId xmlns:p14="http://schemas.microsoft.com/office/powerpoint/2010/main" val="3450987017"/>
              </p:ext>
            </p:extLst>
          </p:nvPr>
        </p:nvGraphicFramePr>
        <p:xfrm>
          <a:off x="546410" y="4146401"/>
          <a:ext cx="8226756" cy="1492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组合 9">
            <a:extLst>
              <a:ext uri="{FF2B5EF4-FFF2-40B4-BE49-F238E27FC236}">
                <a16:creationId xmlns:a16="http://schemas.microsoft.com/office/drawing/2014/main" id="{364AAD3C-95AB-46DF-29A3-E9063562B227}"/>
              </a:ext>
            </a:extLst>
          </p:cNvPr>
          <p:cNvGrpSpPr/>
          <p:nvPr/>
        </p:nvGrpSpPr>
        <p:grpSpPr>
          <a:xfrm>
            <a:off x="753441" y="2348999"/>
            <a:ext cx="1080000" cy="1080000"/>
            <a:chOff x="753441" y="2348999"/>
            <a:chExt cx="1080000" cy="1080000"/>
          </a:xfrm>
        </p:grpSpPr>
        <p:sp>
          <p:nvSpPr>
            <p:cNvPr id="15" name="弧 14">
              <a:extLst>
                <a:ext uri="{FF2B5EF4-FFF2-40B4-BE49-F238E27FC236}">
                  <a16:creationId xmlns:a16="http://schemas.microsoft.com/office/drawing/2014/main" id="{B96F96EE-DCBD-2F03-1797-242D2905FFF8}"/>
                </a:ext>
              </a:extLst>
            </p:cNvPr>
            <p:cNvSpPr>
              <a:spLocks noChangeAspect="1"/>
            </p:cNvSpPr>
            <p:nvPr/>
          </p:nvSpPr>
          <p:spPr>
            <a:xfrm rot="16200000">
              <a:off x="753441" y="2348999"/>
              <a:ext cx="1080000" cy="1080000"/>
            </a:xfrm>
            <a:prstGeom prst="arc">
              <a:avLst>
                <a:gd name="adj1" fmla="val 21592186"/>
                <a:gd name="adj2" fmla="val 19227292"/>
              </a:avLst>
            </a:prstGeom>
            <a:ln w="184150">
              <a:solidFill>
                <a:srgbClr val="ED7D31"/>
              </a:solidFill>
              <a:extLst>
                <a:ext uri="{C807C97D-BFC1-408E-A445-0C87EB9F89A2}">
                  <ask:lineSketchStyleProps xmlns:ask="http://schemas.microsoft.com/office/drawing/2018/sketchyshapes" sd="1219033472">
                    <a:custGeom>
                      <a:avLst/>
                      <a:gdLst>
                        <a:gd name="connsiteX0" fmla="*/ 1079999 w 1080000"/>
                        <a:gd name="connsiteY0" fmla="*/ 538773 h 1080000"/>
                        <a:gd name="connsiteX1" fmla="*/ 588888 w 1080000"/>
                        <a:gd name="connsiteY1" fmla="*/ 1077783 h 1080000"/>
                        <a:gd name="connsiteX2" fmla="*/ 8632 w 1080000"/>
                        <a:gd name="connsiteY2" fmla="*/ 636168 h 1080000"/>
                        <a:gd name="connsiteX3" fmla="*/ 397304 w 1080000"/>
                        <a:gd name="connsiteY3" fmla="*/ 19196 h 1080000"/>
                        <a:gd name="connsiteX4" fmla="*/ 540000 w 1080000"/>
                        <a:gd name="connsiteY4" fmla="*/ 540000 h 1080000"/>
                        <a:gd name="connsiteX5" fmla="*/ 1079999 w 1080000"/>
                        <a:gd name="connsiteY5" fmla="*/ 538773 h 1080000"/>
                        <a:gd name="connsiteX0" fmla="*/ 1079999 w 1080000"/>
                        <a:gd name="connsiteY0" fmla="*/ 538773 h 1080000"/>
                        <a:gd name="connsiteX1" fmla="*/ 588888 w 1080000"/>
                        <a:gd name="connsiteY1" fmla="*/ 1077783 h 1080000"/>
                        <a:gd name="connsiteX2" fmla="*/ 8632 w 1080000"/>
                        <a:gd name="connsiteY2" fmla="*/ 636168 h 1080000"/>
                        <a:gd name="connsiteX3" fmla="*/ 397304 w 1080000"/>
                        <a:gd name="connsiteY3" fmla="*/ 19196 h 1080000"/>
                      </a:gdLst>
                      <a:ahLst/>
                      <a:cxnLst>
                        <a:cxn ang="0">
                          <a:pos x="connsiteX0" y="connsiteY0"/>
                        </a:cxn>
                        <a:cxn ang="0">
                          <a:pos x="connsiteX1" y="connsiteY1"/>
                        </a:cxn>
                        <a:cxn ang="0">
                          <a:pos x="connsiteX2" y="connsiteY2"/>
                        </a:cxn>
                        <a:cxn ang="0">
                          <a:pos x="connsiteX3" y="connsiteY3"/>
                        </a:cxn>
                      </a:cxnLst>
                      <a:rect l="l" t="t" r="r" b="b"/>
                      <a:pathLst>
                        <a:path w="1080000" h="1080000" stroke="0" extrusionOk="0">
                          <a:moveTo>
                            <a:pt x="1079999" y="538773"/>
                          </a:moveTo>
                          <a:cubicBezTo>
                            <a:pt x="1068616" y="811119"/>
                            <a:pt x="843236" y="1061562"/>
                            <a:pt x="588888" y="1077783"/>
                          </a:cubicBezTo>
                          <a:cubicBezTo>
                            <a:pt x="357301" y="1113011"/>
                            <a:pt x="27811" y="912431"/>
                            <a:pt x="8632" y="636168"/>
                          </a:cubicBezTo>
                          <a:cubicBezTo>
                            <a:pt x="-55198" y="374559"/>
                            <a:pt x="126763" y="97128"/>
                            <a:pt x="397304" y="19196"/>
                          </a:cubicBezTo>
                          <a:cubicBezTo>
                            <a:pt x="404561" y="221393"/>
                            <a:pt x="524260" y="305263"/>
                            <a:pt x="540000" y="540000"/>
                          </a:cubicBezTo>
                          <a:cubicBezTo>
                            <a:pt x="692701" y="500320"/>
                            <a:pt x="1000424" y="573809"/>
                            <a:pt x="1079999" y="538773"/>
                          </a:cubicBezTo>
                          <a:close/>
                        </a:path>
                        <a:path w="1080000" h="1080000" fill="none" extrusionOk="0">
                          <a:moveTo>
                            <a:pt x="1079999" y="538773"/>
                          </a:moveTo>
                          <a:cubicBezTo>
                            <a:pt x="1068217" y="816631"/>
                            <a:pt x="859411" y="1060072"/>
                            <a:pt x="588888" y="1077783"/>
                          </a:cubicBezTo>
                          <a:cubicBezTo>
                            <a:pt x="306962" y="1071504"/>
                            <a:pt x="50681" y="922259"/>
                            <a:pt x="8632" y="636168"/>
                          </a:cubicBezTo>
                          <a:cubicBezTo>
                            <a:pt x="-7984" y="379469"/>
                            <a:pt x="131365" y="94055"/>
                            <a:pt x="397304" y="1919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Calibri"/>
                <a:cs typeface="Calibri"/>
              </a:endParaRPr>
            </a:p>
          </p:txBody>
        </p:sp>
        <p:sp>
          <p:nvSpPr>
            <p:cNvPr id="17" name="文本框 16">
              <a:extLst>
                <a:ext uri="{FF2B5EF4-FFF2-40B4-BE49-F238E27FC236}">
                  <a16:creationId xmlns:a16="http://schemas.microsoft.com/office/drawing/2014/main" id="{FC50210D-3C57-A493-6328-8B63288F60A7}"/>
                </a:ext>
              </a:extLst>
            </p:cNvPr>
            <p:cNvSpPr txBox="1"/>
            <p:nvPr/>
          </p:nvSpPr>
          <p:spPr>
            <a:xfrm>
              <a:off x="904664" y="2888998"/>
              <a:ext cx="792681" cy="261610"/>
            </a:xfrm>
            <a:prstGeom prst="rect">
              <a:avLst/>
            </a:prstGeom>
            <a:noFill/>
          </p:spPr>
          <p:txBody>
            <a:bodyPr wrap="square" rtlCol="0">
              <a:spAutoFit/>
            </a:bodyPr>
            <a:lstStyle/>
            <a:p>
              <a:r>
                <a:rPr kumimoji="1" lang="en-US" altLang="zh-CN" sz="1100">
                  <a:solidFill>
                    <a:srgbClr val="ED7D31"/>
                  </a:solidFill>
                  <a:latin typeface="Calibri"/>
                  <a:cs typeface="Calibri"/>
                </a:rPr>
                <a:t>Complete</a:t>
              </a:r>
              <a:endParaRPr kumimoji="1" lang="zh-CN" altLang="en-US">
                <a:solidFill>
                  <a:srgbClr val="ED7D31"/>
                </a:solidFill>
                <a:latin typeface="Calibri"/>
                <a:cs typeface="Calibri"/>
              </a:endParaRPr>
            </a:p>
          </p:txBody>
        </p:sp>
        <p:sp>
          <p:nvSpPr>
            <p:cNvPr id="18" name="文本框 17">
              <a:extLst>
                <a:ext uri="{FF2B5EF4-FFF2-40B4-BE49-F238E27FC236}">
                  <a16:creationId xmlns:a16="http://schemas.microsoft.com/office/drawing/2014/main" id="{11CC6981-AB47-F103-78D9-0831F17F1494}"/>
                </a:ext>
              </a:extLst>
            </p:cNvPr>
            <p:cNvSpPr txBox="1"/>
            <p:nvPr/>
          </p:nvSpPr>
          <p:spPr>
            <a:xfrm>
              <a:off x="977838" y="2650471"/>
              <a:ext cx="583814" cy="369332"/>
            </a:xfrm>
            <a:prstGeom prst="rect">
              <a:avLst/>
            </a:prstGeom>
            <a:noFill/>
          </p:spPr>
          <p:txBody>
            <a:bodyPr wrap="none" rtlCol="0">
              <a:spAutoFit/>
            </a:bodyPr>
            <a:lstStyle/>
            <a:p>
              <a:r>
                <a:rPr kumimoji="1" lang="en-US" altLang="zh-CN">
                  <a:solidFill>
                    <a:srgbClr val="ED7D31"/>
                  </a:solidFill>
                  <a:latin typeface="Calibri"/>
                  <a:cs typeface="Calibri"/>
                </a:rPr>
                <a:t>85%</a:t>
              </a:r>
              <a:endParaRPr kumimoji="1" lang="zh-CN" altLang="en-US">
                <a:solidFill>
                  <a:srgbClr val="ED7D31"/>
                </a:solidFill>
                <a:latin typeface="Calibri"/>
                <a:cs typeface="Calibri"/>
              </a:endParaRPr>
            </a:p>
          </p:txBody>
        </p:sp>
      </p:grpSp>
      <p:grpSp>
        <p:nvGrpSpPr>
          <p:cNvPr id="9" name="组合 8">
            <a:extLst>
              <a:ext uri="{FF2B5EF4-FFF2-40B4-BE49-F238E27FC236}">
                <a16:creationId xmlns:a16="http://schemas.microsoft.com/office/drawing/2014/main" id="{F5E99AF0-E317-58A8-DCC6-452A2C0FE10C}"/>
              </a:ext>
            </a:extLst>
          </p:cNvPr>
          <p:cNvGrpSpPr/>
          <p:nvPr/>
        </p:nvGrpSpPr>
        <p:grpSpPr>
          <a:xfrm>
            <a:off x="2869132" y="2348999"/>
            <a:ext cx="1080000" cy="1080000"/>
            <a:chOff x="2869132" y="2348999"/>
            <a:chExt cx="1080000" cy="1080000"/>
          </a:xfrm>
        </p:grpSpPr>
        <p:sp>
          <p:nvSpPr>
            <p:cNvPr id="19" name="弧 18">
              <a:extLst>
                <a:ext uri="{FF2B5EF4-FFF2-40B4-BE49-F238E27FC236}">
                  <a16:creationId xmlns:a16="http://schemas.microsoft.com/office/drawing/2014/main" id="{F4F8BB73-D2E3-2C10-07A8-B6378B18F2BC}"/>
                </a:ext>
              </a:extLst>
            </p:cNvPr>
            <p:cNvSpPr>
              <a:spLocks noChangeAspect="1"/>
            </p:cNvSpPr>
            <p:nvPr/>
          </p:nvSpPr>
          <p:spPr>
            <a:xfrm rot="16200000">
              <a:off x="2869132" y="2348999"/>
              <a:ext cx="1080000" cy="1080000"/>
            </a:xfrm>
            <a:prstGeom prst="arc">
              <a:avLst>
                <a:gd name="adj1" fmla="val 21592186"/>
                <a:gd name="adj2" fmla="val 9152409"/>
              </a:avLst>
            </a:prstGeom>
            <a:ln w="184150">
              <a:solidFill>
                <a:srgbClr val="A5A5A5"/>
              </a:solidFill>
              <a:extLst>
                <a:ext uri="{C807C97D-BFC1-408E-A445-0C87EB9F89A2}">
                  <ask:lineSketchStyleProps xmlns:ask="http://schemas.microsoft.com/office/drawing/2018/sketchyshapes" sd="1219033472">
                    <a:custGeom>
                      <a:avLst/>
                      <a:gdLst>
                        <a:gd name="connsiteX0" fmla="*/ 1079999 w 1080000"/>
                        <a:gd name="connsiteY0" fmla="*/ 538773 h 1080000"/>
                        <a:gd name="connsiteX1" fmla="*/ 588888 w 1080000"/>
                        <a:gd name="connsiteY1" fmla="*/ 1077783 h 1080000"/>
                        <a:gd name="connsiteX2" fmla="*/ 8632 w 1080000"/>
                        <a:gd name="connsiteY2" fmla="*/ 636168 h 1080000"/>
                        <a:gd name="connsiteX3" fmla="*/ 397304 w 1080000"/>
                        <a:gd name="connsiteY3" fmla="*/ 19196 h 1080000"/>
                        <a:gd name="connsiteX4" fmla="*/ 540000 w 1080000"/>
                        <a:gd name="connsiteY4" fmla="*/ 540000 h 1080000"/>
                        <a:gd name="connsiteX5" fmla="*/ 1079999 w 1080000"/>
                        <a:gd name="connsiteY5" fmla="*/ 538773 h 1080000"/>
                        <a:gd name="connsiteX0" fmla="*/ 1079999 w 1080000"/>
                        <a:gd name="connsiteY0" fmla="*/ 538773 h 1080000"/>
                        <a:gd name="connsiteX1" fmla="*/ 588888 w 1080000"/>
                        <a:gd name="connsiteY1" fmla="*/ 1077783 h 1080000"/>
                        <a:gd name="connsiteX2" fmla="*/ 8632 w 1080000"/>
                        <a:gd name="connsiteY2" fmla="*/ 636168 h 1080000"/>
                        <a:gd name="connsiteX3" fmla="*/ 397304 w 1080000"/>
                        <a:gd name="connsiteY3" fmla="*/ 19196 h 1080000"/>
                      </a:gdLst>
                      <a:ahLst/>
                      <a:cxnLst>
                        <a:cxn ang="0">
                          <a:pos x="connsiteX0" y="connsiteY0"/>
                        </a:cxn>
                        <a:cxn ang="0">
                          <a:pos x="connsiteX1" y="connsiteY1"/>
                        </a:cxn>
                        <a:cxn ang="0">
                          <a:pos x="connsiteX2" y="connsiteY2"/>
                        </a:cxn>
                        <a:cxn ang="0">
                          <a:pos x="connsiteX3" y="connsiteY3"/>
                        </a:cxn>
                      </a:cxnLst>
                      <a:rect l="l" t="t" r="r" b="b"/>
                      <a:pathLst>
                        <a:path w="1080000" h="1080000" stroke="0" extrusionOk="0">
                          <a:moveTo>
                            <a:pt x="1079999" y="538773"/>
                          </a:moveTo>
                          <a:cubicBezTo>
                            <a:pt x="1068616" y="811119"/>
                            <a:pt x="843236" y="1061562"/>
                            <a:pt x="588888" y="1077783"/>
                          </a:cubicBezTo>
                          <a:cubicBezTo>
                            <a:pt x="357301" y="1113011"/>
                            <a:pt x="27811" y="912431"/>
                            <a:pt x="8632" y="636168"/>
                          </a:cubicBezTo>
                          <a:cubicBezTo>
                            <a:pt x="-55198" y="374559"/>
                            <a:pt x="126763" y="97128"/>
                            <a:pt x="397304" y="19196"/>
                          </a:cubicBezTo>
                          <a:cubicBezTo>
                            <a:pt x="404561" y="221393"/>
                            <a:pt x="524260" y="305263"/>
                            <a:pt x="540000" y="540000"/>
                          </a:cubicBezTo>
                          <a:cubicBezTo>
                            <a:pt x="692701" y="500320"/>
                            <a:pt x="1000424" y="573809"/>
                            <a:pt x="1079999" y="538773"/>
                          </a:cubicBezTo>
                          <a:close/>
                        </a:path>
                        <a:path w="1080000" h="1080000" fill="none" extrusionOk="0">
                          <a:moveTo>
                            <a:pt x="1079999" y="538773"/>
                          </a:moveTo>
                          <a:cubicBezTo>
                            <a:pt x="1068217" y="816631"/>
                            <a:pt x="859411" y="1060072"/>
                            <a:pt x="588888" y="1077783"/>
                          </a:cubicBezTo>
                          <a:cubicBezTo>
                            <a:pt x="306962" y="1071504"/>
                            <a:pt x="50681" y="922259"/>
                            <a:pt x="8632" y="636168"/>
                          </a:cubicBezTo>
                          <a:cubicBezTo>
                            <a:pt x="-7984" y="379469"/>
                            <a:pt x="131365" y="94055"/>
                            <a:pt x="397304" y="1919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rgbClr val="A5A5A5"/>
                </a:solidFill>
                <a:latin typeface="Calibri"/>
                <a:cs typeface="Calibri"/>
              </a:endParaRPr>
            </a:p>
          </p:txBody>
        </p:sp>
        <p:sp>
          <p:nvSpPr>
            <p:cNvPr id="20" name="文本框 19">
              <a:extLst>
                <a:ext uri="{FF2B5EF4-FFF2-40B4-BE49-F238E27FC236}">
                  <a16:creationId xmlns:a16="http://schemas.microsoft.com/office/drawing/2014/main" id="{96278F90-9D2A-4B6E-9C7A-5D76A69AC746}"/>
                </a:ext>
              </a:extLst>
            </p:cNvPr>
            <p:cNvSpPr txBox="1"/>
            <p:nvPr/>
          </p:nvSpPr>
          <p:spPr>
            <a:xfrm>
              <a:off x="3020355" y="2888998"/>
              <a:ext cx="792681" cy="261610"/>
            </a:xfrm>
            <a:prstGeom prst="rect">
              <a:avLst/>
            </a:prstGeom>
            <a:noFill/>
          </p:spPr>
          <p:txBody>
            <a:bodyPr wrap="square" rtlCol="0">
              <a:spAutoFit/>
            </a:bodyPr>
            <a:lstStyle/>
            <a:p>
              <a:r>
                <a:rPr kumimoji="1" lang="en-US" altLang="zh-CN" sz="1100">
                  <a:solidFill>
                    <a:srgbClr val="A5A5A5"/>
                  </a:solidFill>
                  <a:latin typeface="Calibri"/>
                  <a:cs typeface="Calibri"/>
                </a:rPr>
                <a:t>Complete</a:t>
              </a:r>
              <a:endParaRPr kumimoji="1" lang="zh-CN" altLang="en-US">
                <a:solidFill>
                  <a:srgbClr val="A5A5A5"/>
                </a:solidFill>
                <a:latin typeface="Calibri"/>
                <a:cs typeface="Calibri"/>
              </a:endParaRPr>
            </a:p>
          </p:txBody>
        </p:sp>
        <p:sp>
          <p:nvSpPr>
            <p:cNvPr id="21" name="文本框 20">
              <a:extLst>
                <a:ext uri="{FF2B5EF4-FFF2-40B4-BE49-F238E27FC236}">
                  <a16:creationId xmlns:a16="http://schemas.microsoft.com/office/drawing/2014/main" id="{884B83CF-D466-CD2A-268F-3CD009D498ED}"/>
                </a:ext>
              </a:extLst>
            </p:cNvPr>
            <p:cNvSpPr txBox="1"/>
            <p:nvPr/>
          </p:nvSpPr>
          <p:spPr>
            <a:xfrm>
              <a:off x="3093529" y="2650471"/>
              <a:ext cx="583814" cy="369332"/>
            </a:xfrm>
            <a:prstGeom prst="rect">
              <a:avLst/>
            </a:prstGeom>
            <a:noFill/>
          </p:spPr>
          <p:txBody>
            <a:bodyPr wrap="none" rtlCol="0">
              <a:spAutoFit/>
            </a:bodyPr>
            <a:lstStyle/>
            <a:p>
              <a:r>
                <a:rPr kumimoji="1" lang="en-US" altLang="zh-CN">
                  <a:solidFill>
                    <a:srgbClr val="A5A5A5"/>
                  </a:solidFill>
                  <a:latin typeface="Calibri"/>
                  <a:cs typeface="Calibri"/>
                </a:rPr>
                <a:t>40%</a:t>
              </a:r>
              <a:endParaRPr kumimoji="1" lang="zh-CN" altLang="en-US">
                <a:solidFill>
                  <a:srgbClr val="A5A5A5"/>
                </a:solidFill>
                <a:latin typeface="Calibri"/>
                <a:cs typeface="Calibri"/>
              </a:endParaRPr>
            </a:p>
          </p:txBody>
        </p:sp>
      </p:grpSp>
      <p:grpSp>
        <p:nvGrpSpPr>
          <p:cNvPr id="151" name="组合 150">
            <a:extLst>
              <a:ext uri="{FF2B5EF4-FFF2-40B4-BE49-F238E27FC236}">
                <a16:creationId xmlns:a16="http://schemas.microsoft.com/office/drawing/2014/main" id="{96F1FBD5-A149-2EEB-95AD-BF2AA3579584}"/>
              </a:ext>
            </a:extLst>
          </p:cNvPr>
          <p:cNvGrpSpPr/>
          <p:nvPr/>
        </p:nvGrpSpPr>
        <p:grpSpPr>
          <a:xfrm>
            <a:off x="4928987" y="2298647"/>
            <a:ext cx="1080000" cy="1080000"/>
            <a:chOff x="5049833" y="2348999"/>
            <a:chExt cx="1080000" cy="1080000"/>
          </a:xfrm>
        </p:grpSpPr>
        <p:sp>
          <p:nvSpPr>
            <p:cNvPr id="22" name="弧 21">
              <a:extLst>
                <a:ext uri="{FF2B5EF4-FFF2-40B4-BE49-F238E27FC236}">
                  <a16:creationId xmlns:a16="http://schemas.microsoft.com/office/drawing/2014/main" id="{EE4C9F4D-7ED0-B6F2-02EF-138EA91311F1}"/>
                </a:ext>
              </a:extLst>
            </p:cNvPr>
            <p:cNvSpPr>
              <a:spLocks noChangeAspect="1"/>
            </p:cNvSpPr>
            <p:nvPr/>
          </p:nvSpPr>
          <p:spPr>
            <a:xfrm rot="16200000">
              <a:off x="5049833" y="2348999"/>
              <a:ext cx="1080000" cy="1080000"/>
            </a:xfrm>
            <a:prstGeom prst="arc">
              <a:avLst>
                <a:gd name="adj1" fmla="val 21592186"/>
                <a:gd name="adj2" fmla="val 2909142"/>
              </a:avLst>
            </a:prstGeom>
            <a:ln w="184150">
              <a:solidFill>
                <a:srgbClr val="FDC000"/>
              </a:solidFill>
              <a:extLst>
                <a:ext uri="{C807C97D-BFC1-408E-A445-0C87EB9F89A2}">
                  <ask:lineSketchStyleProps xmlns:ask="http://schemas.microsoft.com/office/drawing/2018/sketchyshapes" sd="1219033472">
                    <a:custGeom>
                      <a:avLst/>
                      <a:gdLst>
                        <a:gd name="connsiteX0" fmla="*/ 1079999 w 1080000"/>
                        <a:gd name="connsiteY0" fmla="*/ 538773 h 1080000"/>
                        <a:gd name="connsiteX1" fmla="*/ 588888 w 1080000"/>
                        <a:gd name="connsiteY1" fmla="*/ 1077783 h 1080000"/>
                        <a:gd name="connsiteX2" fmla="*/ 8632 w 1080000"/>
                        <a:gd name="connsiteY2" fmla="*/ 636168 h 1080000"/>
                        <a:gd name="connsiteX3" fmla="*/ 397304 w 1080000"/>
                        <a:gd name="connsiteY3" fmla="*/ 19196 h 1080000"/>
                        <a:gd name="connsiteX4" fmla="*/ 540000 w 1080000"/>
                        <a:gd name="connsiteY4" fmla="*/ 540000 h 1080000"/>
                        <a:gd name="connsiteX5" fmla="*/ 1079999 w 1080000"/>
                        <a:gd name="connsiteY5" fmla="*/ 538773 h 1080000"/>
                        <a:gd name="connsiteX0" fmla="*/ 1079999 w 1080000"/>
                        <a:gd name="connsiteY0" fmla="*/ 538773 h 1080000"/>
                        <a:gd name="connsiteX1" fmla="*/ 588888 w 1080000"/>
                        <a:gd name="connsiteY1" fmla="*/ 1077783 h 1080000"/>
                        <a:gd name="connsiteX2" fmla="*/ 8632 w 1080000"/>
                        <a:gd name="connsiteY2" fmla="*/ 636168 h 1080000"/>
                        <a:gd name="connsiteX3" fmla="*/ 397304 w 1080000"/>
                        <a:gd name="connsiteY3" fmla="*/ 19196 h 1080000"/>
                      </a:gdLst>
                      <a:ahLst/>
                      <a:cxnLst>
                        <a:cxn ang="0">
                          <a:pos x="connsiteX0" y="connsiteY0"/>
                        </a:cxn>
                        <a:cxn ang="0">
                          <a:pos x="connsiteX1" y="connsiteY1"/>
                        </a:cxn>
                        <a:cxn ang="0">
                          <a:pos x="connsiteX2" y="connsiteY2"/>
                        </a:cxn>
                        <a:cxn ang="0">
                          <a:pos x="connsiteX3" y="connsiteY3"/>
                        </a:cxn>
                      </a:cxnLst>
                      <a:rect l="l" t="t" r="r" b="b"/>
                      <a:pathLst>
                        <a:path w="1080000" h="1080000" stroke="0" extrusionOk="0">
                          <a:moveTo>
                            <a:pt x="1079999" y="538773"/>
                          </a:moveTo>
                          <a:cubicBezTo>
                            <a:pt x="1068616" y="811119"/>
                            <a:pt x="843236" y="1061562"/>
                            <a:pt x="588888" y="1077783"/>
                          </a:cubicBezTo>
                          <a:cubicBezTo>
                            <a:pt x="357301" y="1113011"/>
                            <a:pt x="27811" y="912431"/>
                            <a:pt x="8632" y="636168"/>
                          </a:cubicBezTo>
                          <a:cubicBezTo>
                            <a:pt x="-55198" y="374559"/>
                            <a:pt x="126763" y="97128"/>
                            <a:pt x="397304" y="19196"/>
                          </a:cubicBezTo>
                          <a:cubicBezTo>
                            <a:pt x="404561" y="221393"/>
                            <a:pt x="524260" y="305263"/>
                            <a:pt x="540000" y="540000"/>
                          </a:cubicBezTo>
                          <a:cubicBezTo>
                            <a:pt x="692701" y="500320"/>
                            <a:pt x="1000424" y="573809"/>
                            <a:pt x="1079999" y="538773"/>
                          </a:cubicBezTo>
                          <a:close/>
                        </a:path>
                        <a:path w="1080000" h="1080000" fill="none" extrusionOk="0">
                          <a:moveTo>
                            <a:pt x="1079999" y="538773"/>
                          </a:moveTo>
                          <a:cubicBezTo>
                            <a:pt x="1068217" y="816631"/>
                            <a:pt x="859411" y="1060072"/>
                            <a:pt x="588888" y="1077783"/>
                          </a:cubicBezTo>
                          <a:cubicBezTo>
                            <a:pt x="306962" y="1071504"/>
                            <a:pt x="50681" y="922259"/>
                            <a:pt x="8632" y="636168"/>
                          </a:cubicBezTo>
                          <a:cubicBezTo>
                            <a:pt x="-7984" y="379469"/>
                            <a:pt x="131365" y="94055"/>
                            <a:pt x="397304" y="1919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rgbClr val="FDC000"/>
                </a:solidFill>
                <a:latin typeface="Calibri"/>
                <a:cs typeface="Calibri"/>
              </a:endParaRPr>
            </a:p>
          </p:txBody>
        </p:sp>
        <p:sp>
          <p:nvSpPr>
            <p:cNvPr id="23" name="文本框 22">
              <a:extLst>
                <a:ext uri="{FF2B5EF4-FFF2-40B4-BE49-F238E27FC236}">
                  <a16:creationId xmlns:a16="http://schemas.microsoft.com/office/drawing/2014/main" id="{EE85FF4A-F23E-9B55-DC17-9AD4652323FB}"/>
                </a:ext>
              </a:extLst>
            </p:cNvPr>
            <p:cNvSpPr txBox="1"/>
            <p:nvPr/>
          </p:nvSpPr>
          <p:spPr>
            <a:xfrm>
              <a:off x="5201056" y="2888998"/>
              <a:ext cx="792681" cy="261610"/>
            </a:xfrm>
            <a:prstGeom prst="rect">
              <a:avLst/>
            </a:prstGeom>
            <a:noFill/>
          </p:spPr>
          <p:txBody>
            <a:bodyPr wrap="square" rtlCol="0">
              <a:spAutoFit/>
            </a:bodyPr>
            <a:lstStyle/>
            <a:p>
              <a:r>
                <a:rPr kumimoji="1" lang="en-US" altLang="zh-CN" sz="1100">
                  <a:solidFill>
                    <a:srgbClr val="FDC000"/>
                  </a:solidFill>
                  <a:latin typeface="Calibri"/>
                  <a:cs typeface="Calibri"/>
                </a:rPr>
                <a:t>Complete</a:t>
              </a:r>
              <a:endParaRPr kumimoji="1" lang="zh-CN" altLang="en-US">
                <a:solidFill>
                  <a:srgbClr val="FDC000"/>
                </a:solidFill>
                <a:latin typeface="Calibri"/>
                <a:cs typeface="Calibri"/>
              </a:endParaRPr>
            </a:p>
          </p:txBody>
        </p:sp>
        <p:sp>
          <p:nvSpPr>
            <p:cNvPr id="24" name="文本框 23">
              <a:extLst>
                <a:ext uri="{FF2B5EF4-FFF2-40B4-BE49-F238E27FC236}">
                  <a16:creationId xmlns:a16="http://schemas.microsoft.com/office/drawing/2014/main" id="{61E44BF5-336B-4A4E-95C9-397F1DE37520}"/>
                </a:ext>
              </a:extLst>
            </p:cNvPr>
            <p:cNvSpPr txBox="1"/>
            <p:nvPr/>
          </p:nvSpPr>
          <p:spPr>
            <a:xfrm>
              <a:off x="5274230" y="2650471"/>
              <a:ext cx="583814" cy="369332"/>
            </a:xfrm>
            <a:prstGeom prst="rect">
              <a:avLst/>
            </a:prstGeom>
            <a:noFill/>
          </p:spPr>
          <p:txBody>
            <a:bodyPr wrap="none" rtlCol="0">
              <a:spAutoFit/>
            </a:bodyPr>
            <a:lstStyle/>
            <a:p>
              <a:r>
                <a:rPr kumimoji="1" lang="en-US" altLang="zh-CN">
                  <a:solidFill>
                    <a:srgbClr val="FDC000"/>
                  </a:solidFill>
                  <a:latin typeface="Calibri"/>
                  <a:cs typeface="Calibri"/>
                </a:rPr>
                <a:t>10%</a:t>
              </a:r>
              <a:endParaRPr kumimoji="1" lang="zh-CN" altLang="en-US">
                <a:solidFill>
                  <a:srgbClr val="FDC000"/>
                </a:solidFill>
                <a:latin typeface="Calibri"/>
                <a:cs typeface="Calibri"/>
              </a:endParaRPr>
            </a:p>
          </p:txBody>
        </p:sp>
      </p:grpSp>
      <p:grpSp>
        <p:nvGrpSpPr>
          <p:cNvPr id="12" name="组合 11">
            <a:extLst>
              <a:ext uri="{FF2B5EF4-FFF2-40B4-BE49-F238E27FC236}">
                <a16:creationId xmlns:a16="http://schemas.microsoft.com/office/drawing/2014/main" id="{FCD7278D-E6FB-3397-333B-28E9274951A8}"/>
              </a:ext>
            </a:extLst>
          </p:cNvPr>
          <p:cNvGrpSpPr/>
          <p:nvPr/>
        </p:nvGrpSpPr>
        <p:grpSpPr>
          <a:xfrm>
            <a:off x="7044677" y="2348999"/>
            <a:ext cx="1080000" cy="1080000"/>
            <a:chOff x="7091550" y="2348999"/>
            <a:chExt cx="1080000" cy="1080000"/>
          </a:xfrm>
        </p:grpSpPr>
        <p:sp>
          <p:nvSpPr>
            <p:cNvPr id="25" name="弧 24">
              <a:extLst>
                <a:ext uri="{FF2B5EF4-FFF2-40B4-BE49-F238E27FC236}">
                  <a16:creationId xmlns:a16="http://schemas.microsoft.com/office/drawing/2014/main" id="{37A4B943-86F0-CFAA-11F8-2515F8B4F6E7}"/>
                </a:ext>
              </a:extLst>
            </p:cNvPr>
            <p:cNvSpPr>
              <a:spLocks noChangeAspect="1"/>
            </p:cNvSpPr>
            <p:nvPr/>
          </p:nvSpPr>
          <p:spPr>
            <a:xfrm rot="16200000">
              <a:off x="7091550" y="2348999"/>
              <a:ext cx="1080000" cy="1080000"/>
            </a:xfrm>
            <a:prstGeom prst="arc">
              <a:avLst>
                <a:gd name="adj1" fmla="val 21592186"/>
                <a:gd name="adj2" fmla="val 7964867"/>
              </a:avLst>
            </a:prstGeom>
            <a:ln w="184150">
              <a:solidFill>
                <a:srgbClr val="5B9BD5"/>
              </a:solidFill>
              <a:extLst>
                <a:ext uri="{C807C97D-BFC1-408E-A445-0C87EB9F89A2}">
                  <ask:lineSketchStyleProps xmlns:ask="http://schemas.microsoft.com/office/drawing/2018/sketchyshapes" sd="1219033472">
                    <a:custGeom>
                      <a:avLst/>
                      <a:gdLst>
                        <a:gd name="connsiteX0" fmla="*/ 1079999 w 1080000"/>
                        <a:gd name="connsiteY0" fmla="*/ 538773 h 1080000"/>
                        <a:gd name="connsiteX1" fmla="*/ 588888 w 1080000"/>
                        <a:gd name="connsiteY1" fmla="*/ 1077783 h 1080000"/>
                        <a:gd name="connsiteX2" fmla="*/ 8632 w 1080000"/>
                        <a:gd name="connsiteY2" fmla="*/ 636168 h 1080000"/>
                        <a:gd name="connsiteX3" fmla="*/ 397304 w 1080000"/>
                        <a:gd name="connsiteY3" fmla="*/ 19196 h 1080000"/>
                        <a:gd name="connsiteX4" fmla="*/ 540000 w 1080000"/>
                        <a:gd name="connsiteY4" fmla="*/ 540000 h 1080000"/>
                        <a:gd name="connsiteX5" fmla="*/ 1079999 w 1080000"/>
                        <a:gd name="connsiteY5" fmla="*/ 538773 h 1080000"/>
                        <a:gd name="connsiteX0" fmla="*/ 1079999 w 1080000"/>
                        <a:gd name="connsiteY0" fmla="*/ 538773 h 1080000"/>
                        <a:gd name="connsiteX1" fmla="*/ 588888 w 1080000"/>
                        <a:gd name="connsiteY1" fmla="*/ 1077783 h 1080000"/>
                        <a:gd name="connsiteX2" fmla="*/ 8632 w 1080000"/>
                        <a:gd name="connsiteY2" fmla="*/ 636168 h 1080000"/>
                        <a:gd name="connsiteX3" fmla="*/ 397304 w 1080000"/>
                        <a:gd name="connsiteY3" fmla="*/ 19196 h 1080000"/>
                      </a:gdLst>
                      <a:ahLst/>
                      <a:cxnLst>
                        <a:cxn ang="0">
                          <a:pos x="connsiteX0" y="connsiteY0"/>
                        </a:cxn>
                        <a:cxn ang="0">
                          <a:pos x="connsiteX1" y="connsiteY1"/>
                        </a:cxn>
                        <a:cxn ang="0">
                          <a:pos x="connsiteX2" y="connsiteY2"/>
                        </a:cxn>
                        <a:cxn ang="0">
                          <a:pos x="connsiteX3" y="connsiteY3"/>
                        </a:cxn>
                      </a:cxnLst>
                      <a:rect l="l" t="t" r="r" b="b"/>
                      <a:pathLst>
                        <a:path w="1080000" h="1080000" stroke="0" extrusionOk="0">
                          <a:moveTo>
                            <a:pt x="1079999" y="538773"/>
                          </a:moveTo>
                          <a:cubicBezTo>
                            <a:pt x="1068616" y="811119"/>
                            <a:pt x="843236" y="1061562"/>
                            <a:pt x="588888" y="1077783"/>
                          </a:cubicBezTo>
                          <a:cubicBezTo>
                            <a:pt x="357301" y="1113011"/>
                            <a:pt x="27811" y="912431"/>
                            <a:pt x="8632" y="636168"/>
                          </a:cubicBezTo>
                          <a:cubicBezTo>
                            <a:pt x="-55198" y="374559"/>
                            <a:pt x="126763" y="97128"/>
                            <a:pt x="397304" y="19196"/>
                          </a:cubicBezTo>
                          <a:cubicBezTo>
                            <a:pt x="404561" y="221393"/>
                            <a:pt x="524260" y="305263"/>
                            <a:pt x="540000" y="540000"/>
                          </a:cubicBezTo>
                          <a:cubicBezTo>
                            <a:pt x="692701" y="500320"/>
                            <a:pt x="1000424" y="573809"/>
                            <a:pt x="1079999" y="538773"/>
                          </a:cubicBezTo>
                          <a:close/>
                        </a:path>
                        <a:path w="1080000" h="1080000" fill="none" extrusionOk="0">
                          <a:moveTo>
                            <a:pt x="1079999" y="538773"/>
                          </a:moveTo>
                          <a:cubicBezTo>
                            <a:pt x="1068217" y="816631"/>
                            <a:pt x="859411" y="1060072"/>
                            <a:pt x="588888" y="1077783"/>
                          </a:cubicBezTo>
                          <a:cubicBezTo>
                            <a:pt x="306962" y="1071504"/>
                            <a:pt x="50681" y="922259"/>
                            <a:pt x="8632" y="636168"/>
                          </a:cubicBezTo>
                          <a:cubicBezTo>
                            <a:pt x="-7984" y="379469"/>
                            <a:pt x="131365" y="94055"/>
                            <a:pt x="397304" y="1919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solidFill>
                  <a:srgbClr val="5B9BD5"/>
                </a:solidFill>
                <a:latin typeface="Calibri"/>
                <a:cs typeface="Calibri"/>
              </a:endParaRPr>
            </a:p>
          </p:txBody>
        </p:sp>
        <p:sp>
          <p:nvSpPr>
            <p:cNvPr id="26" name="文本框 25">
              <a:extLst>
                <a:ext uri="{FF2B5EF4-FFF2-40B4-BE49-F238E27FC236}">
                  <a16:creationId xmlns:a16="http://schemas.microsoft.com/office/drawing/2014/main" id="{BBBA301E-5DB4-9A04-CEE2-964AEBA9052E}"/>
                </a:ext>
              </a:extLst>
            </p:cNvPr>
            <p:cNvSpPr txBox="1"/>
            <p:nvPr/>
          </p:nvSpPr>
          <p:spPr>
            <a:xfrm>
              <a:off x="7242773" y="2888998"/>
              <a:ext cx="792681" cy="261610"/>
            </a:xfrm>
            <a:prstGeom prst="rect">
              <a:avLst/>
            </a:prstGeom>
            <a:noFill/>
          </p:spPr>
          <p:txBody>
            <a:bodyPr wrap="square" rtlCol="0">
              <a:spAutoFit/>
            </a:bodyPr>
            <a:lstStyle/>
            <a:p>
              <a:r>
                <a:rPr kumimoji="1" lang="en-US" altLang="zh-CN" sz="1100">
                  <a:solidFill>
                    <a:srgbClr val="5B9BD5"/>
                  </a:solidFill>
                  <a:latin typeface="Calibri"/>
                  <a:cs typeface="Calibri"/>
                </a:rPr>
                <a:t>Complete</a:t>
              </a:r>
              <a:endParaRPr kumimoji="1" lang="zh-CN" altLang="en-US">
                <a:solidFill>
                  <a:srgbClr val="5B9BD5"/>
                </a:solidFill>
                <a:latin typeface="Calibri"/>
                <a:cs typeface="Calibri"/>
              </a:endParaRPr>
            </a:p>
          </p:txBody>
        </p:sp>
        <p:sp>
          <p:nvSpPr>
            <p:cNvPr id="27" name="文本框 26">
              <a:extLst>
                <a:ext uri="{FF2B5EF4-FFF2-40B4-BE49-F238E27FC236}">
                  <a16:creationId xmlns:a16="http://schemas.microsoft.com/office/drawing/2014/main" id="{EBDC1F62-9C2E-DE58-7197-A520CA9A4EB3}"/>
                </a:ext>
              </a:extLst>
            </p:cNvPr>
            <p:cNvSpPr txBox="1"/>
            <p:nvPr/>
          </p:nvSpPr>
          <p:spPr>
            <a:xfrm>
              <a:off x="7315947" y="2650471"/>
              <a:ext cx="583814" cy="369332"/>
            </a:xfrm>
            <a:prstGeom prst="rect">
              <a:avLst/>
            </a:prstGeom>
            <a:noFill/>
          </p:spPr>
          <p:txBody>
            <a:bodyPr wrap="none" rtlCol="0">
              <a:spAutoFit/>
            </a:bodyPr>
            <a:lstStyle/>
            <a:p>
              <a:r>
                <a:rPr kumimoji="1" lang="en-US" altLang="zh-CN">
                  <a:solidFill>
                    <a:srgbClr val="5B9BD5"/>
                  </a:solidFill>
                  <a:latin typeface="Calibri"/>
                  <a:cs typeface="Calibri"/>
                </a:rPr>
                <a:t>30%</a:t>
              </a:r>
              <a:endParaRPr kumimoji="1" lang="zh-CN" altLang="en-US">
                <a:solidFill>
                  <a:srgbClr val="5B9BD5"/>
                </a:solidFill>
                <a:latin typeface="Calibri"/>
                <a:cs typeface="Calibri"/>
              </a:endParaRPr>
            </a:p>
          </p:txBody>
        </p:sp>
      </p:grpSp>
      <p:sp>
        <p:nvSpPr>
          <p:cNvPr id="2" name="灯片编号占位符 3">
            <a:extLst>
              <a:ext uri="{FF2B5EF4-FFF2-40B4-BE49-F238E27FC236}">
                <a16:creationId xmlns:a16="http://schemas.microsoft.com/office/drawing/2014/main" id="{8CA6DA6F-52AB-860F-CD01-4D695785DC0D}"/>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8</a:t>
            </a:fld>
            <a:endParaRPr lang="en-GB">
              <a:latin typeface="Calibri"/>
              <a:cs typeface="Calibri"/>
            </a:endParaRPr>
          </a:p>
        </p:txBody>
      </p:sp>
    </p:spTree>
    <p:extLst>
      <p:ext uri="{BB962C8B-B14F-4D97-AF65-F5344CB8AC3E}">
        <p14:creationId xmlns:p14="http://schemas.microsoft.com/office/powerpoint/2010/main" val="690289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5FAFD-79A9-EACD-1DAF-8C5D93867D1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8EC3F406-C2CF-7580-5CF9-31A2D3014343}"/>
              </a:ext>
            </a:extLst>
          </p:cNvPr>
          <p:cNvSpPr txBox="1">
            <a:spLocks/>
          </p:cNvSpPr>
          <p:nvPr/>
        </p:nvSpPr>
        <p:spPr>
          <a:xfrm>
            <a:off x="586800" y="813600"/>
            <a:ext cx="7772400" cy="6696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 altLang="zh-CN" sz="4000">
                <a:latin typeface="Calibri"/>
                <a:cs typeface="Calibri"/>
              </a:rPr>
              <a:t>Achievements &amp; Milestones</a:t>
            </a:r>
            <a:endParaRPr lang="en-GB" sz="4000">
              <a:latin typeface="Calibri"/>
              <a:cs typeface="Calibri"/>
            </a:endParaRPr>
          </a:p>
        </p:txBody>
      </p:sp>
      <p:cxnSp>
        <p:nvCxnSpPr>
          <p:cNvPr id="10" name="直线箭头连接符 9">
            <a:extLst>
              <a:ext uri="{FF2B5EF4-FFF2-40B4-BE49-F238E27FC236}">
                <a16:creationId xmlns:a16="http://schemas.microsoft.com/office/drawing/2014/main" id="{4B72E7F7-7961-B66D-6396-D2D4448C28F1}"/>
              </a:ext>
            </a:extLst>
          </p:cNvPr>
          <p:cNvCxnSpPr>
            <a:cxnSpLocks/>
          </p:cNvCxnSpPr>
          <p:nvPr/>
        </p:nvCxnSpPr>
        <p:spPr>
          <a:xfrm>
            <a:off x="-12879" y="3944306"/>
            <a:ext cx="4765632" cy="0"/>
          </a:xfrm>
          <a:prstGeom prst="straightConnector1">
            <a:avLst/>
          </a:prstGeom>
          <a:ln w="19050">
            <a:tailEnd type="arrow"/>
          </a:ln>
        </p:spPr>
        <p:style>
          <a:lnRef idx="1">
            <a:schemeClr val="accent3"/>
          </a:lnRef>
          <a:fillRef idx="0">
            <a:schemeClr val="accent3"/>
          </a:fillRef>
          <a:effectRef idx="0">
            <a:schemeClr val="accent3"/>
          </a:effectRef>
          <a:fontRef idx="minor">
            <a:schemeClr val="tx1"/>
          </a:fontRef>
        </p:style>
      </p:cxnSp>
      <p:sp>
        <p:nvSpPr>
          <p:cNvPr id="15" name="椭圆 14">
            <a:extLst>
              <a:ext uri="{FF2B5EF4-FFF2-40B4-BE49-F238E27FC236}">
                <a16:creationId xmlns:a16="http://schemas.microsoft.com/office/drawing/2014/main" id="{BC846292-B727-6512-B1C2-28707D0C7EAF}"/>
              </a:ext>
            </a:extLst>
          </p:cNvPr>
          <p:cNvSpPr/>
          <p:nvPr/>
        </p:nvSpPr>
        <p:spPr>
          <a:xfrm>
            <a:off x="463600" y="3854306"/>
            <a:ext cx="180000" cy="180000"/>
          </a:xfrm>
          <a:prstGeom prst="ellipse">
            <a:avLst/>
          </a:prstGeom>
          <a:solidFill>
            <a:srgbClr val="E9B4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sp>
        <p:nvSpPr>
          <p:cNvPr id="16" name="椭圆 15">
            <a:extLst>
              <a:ext uri="{FF2B5EF4-FFF2-40B4-BE49-F238E27FC236}">
                <a16:creationId xmlns:a16="http://schemas.microsoft.com/office/drawing/2014/main" id="{055C6044-DCF1-909B-5406-D82E9E7BE84D}"/>
              </a:ext>
            </a:extLst>
          </p:cNvPr>
          <p:cNvSpPr/>
          <p:nvPr/>
        </p:nvSpPr>
        <p:spPr>
          <a:xfrm>
            <a:off x="1794804" y="3854306"/>
            <a:ext cx="180000" cy="180000"/>
          </a:xfrm>
          <a:prstGeom prst="ellipse">
            <a:avLst/>
          </a:prstGeom>
          <a:solidFill>
            <a:srgbClr val="091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sp>
        <p:nvSpPr>
          <p:cNvPr id="22" name="椭圆 21">
            <a:extLst>
              <a:ext uri="{FF2B5EF4-FFF2-40B4-BE49-F238E27FC236}">
                <a16:creationId xmlns:a16="http://schemas.microsoft.com/office/drawing/2014/main" id="{DD81DF1D-EE8E-A309-03E2-C259696E5052}"/>
              </a:ext>
            </a:extLst>
          </p:cNvPr>
          <p:cNvSpPr/>
          <p:nvPr/>
        </p:nvSpPr>
        <p:spPr>
          <a:xfrm>
            <a:off x="370845" y="3763416"/>
            <a:ext cx="360000" cy="360000"/>
          </a:xfrm>
          <a:prstGeom prst="ellipse">
            <a:avLst/>
          </a:prstGeom>
          <a:noFill/>
          <a:ln w="25400">
            <a:solidFill>
              <a:srgbClr val="EAB44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sp>
        <p:nvSpPr>
          <p:cNvPr id="23" name="椭圆 22">
            <a:extLst>
              <a:ext uri="{FF2B5EF4-FFF2-40B4-BE49-F238E27FC236}">
                <a16:creationId xmlns:a16="http://schemas.microsoft.com/office/drawing/2014/main" id="{B588904B-376F-F5F1-2BBC-D97BB09319F4}"/>
              </a:ext>
            </a:extLst>
          </p:cNvPr>
          <p:cNvSpPr/>
          <p:nvPr/>
        </p:nvSpPr>
        <p:spPr>
          <a:xfrm>
            <a:off x="1700038" y="3761578"/>
            <a:ext cx="360000" cy="360000"/>
          </a:xfrm>
          <a:prstGeom prst="ellipse">
            <a:avLst/>
          </a:prstGeom>
          <a:noFill/>
          <a:ln w="25400">
            <a:solidFill>
              <a:srgbClr val="091F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sp>
        <p:nvSpPr>
          <p:cNvPr id="24" name="椭圆 23">
            <a:extLst>
              <a:ext uri="{FF2B5EF4-FFF2-40B4-BE49-F238E27FC236}">
                <a16:creationId xmlns:a16="http://schemas.microsoft.com/office/drawing/2014/main" id="{55153584-6FA0-85CB-8AE5-6AB1107C0A64}"/>
              </a:ext>
            </a:extLst>
          </p:cNvPr>
          <p:cNvSpPr/>
          <p:nvPr/>
        </p:nvSpPr>
        <p:spPr>
          <a:xfrm>
            <a:off x="280872" y="3673446"/>
            <a:ext cx="540000" cy="540000"/>
          </a:xfrm>
          <a:prstGeom prst="ellipse">
            <a:avLst/>
          </a:prstGeom>
          <a:no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sp>
        <p:nvSpPr>
          <p:cNvPr id="25" name="椭圆 24">
            <a:extLst>
              <a:ext uri="{FF2B5EF4-FFF2-40B4-BE49-F238E27FC236}">
                <a16:creationId xmlns:a16="http://schemas.microsoft.com/office/drawing/2014/main" id="{D4A7C289-B9B0-B354-B7A6-814D445B6B31}"/>
              </a:ext>
            </a:extLst>
          </p:cNvPr>
          <p:cNvSpPr/>
          <p:nvPr/>
        </p:nvSpPr>
        <p:spPr>
          <a:xfrm>
            <a:off x="1610065" y="3671608"/>
            <a:ext cx="540000" cy="540000"/>
          </a:xfrm>
          <a:prstGeom prst="ellipse">
            <a:avLst/>
          </a:prstGeom>
          <a:no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cxnSp>
        <p:nvCxnSpPr>
          <p:cNvPr id="27" name="直线连接符 26">
            <a:extLst>
              <a:ext uri="{FF2B5EF4-FFF2-40B4-BE49-F238E27FC236}">
                <a16:creationId xmlns:a16="http://schemas.microsoft.com/office/drawing/2014/main" id="{4B96E8DC-448D-EF86-29EF-62260B58B646}"/>
              </a:ext>
            </a:extLst>
          </p:cNvPr>
          <p:cNvCxnSpPr>
            <a:cxnSpLocks/>
            <a:stCxn id="22" idx="4"/>
          </p:cNvCxnSpPr>
          <p:nvPr/>
        </p:nvCxnSpPr>
        <p:spPr>
          <a:xfrm>
            <a:off x="550845" y="4123416"/>
            <a:ext cx="0" cy="815212"/>
          </a:xfrm>
          <a:prstGeom prst="line">
            <a:avLst/>
          </a:prstGeom>
          <a:ln w="19050">
            <a:solidFill>
              <a:srgbClr val="EAB447"/>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8DA0F67B-E8B8-7F59-7EED-4CFDB56A0714}"/>
              </a:ext>
            </a:extLst>
          </p:cNvPr>
          <p:cNvSpPr/>
          <p:nvPr/>
        </p:nvSpPr>
        <p:spPr>
          <a:xfrm>
            <a:off x="496845" y="4933738"/>
            <a:ext cx="108000" cy="108000"/>
          </a:xfrm>
          <a:prstGeom prst="ellipse">
            <a:avLst/>
          </a:prstGeom>
          <a:solidFill>
            <a:srgbClr val="E9B4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cxnSp>
        <p:nvCxnSpPr>
          <p:cNvPr id="35" name="直线连接符 34">
            <a:extLst>
              <a:ext uri="{FF2B5EF4-FFF2-40B4-BE49-F238E27FC236}">
                <a16:creationId xmlns:a16="http://schemas.microsoft.com/office/drawing/2014/main" id="{2E473EDA-B57B-47EF-642E-BCE65F126328}"/>
              </a:ext>
            </a:extLst>
          </p:cNvPr>
          <p:cNvCxnSpPr/>
          <p:nvPr/>
        </p:nvCxnSpPr>
        <p:spPr>
          <a:xfrm flipH="1">
            <a:off x="1875778" y="3035169"/>
            <a:ext cx="27" cy="725182"/>
          </a:xfrm>
          <a:prstGeom prst="line">
            <a:avLst/>
          </a:prstGeom>
          <a:ln w="19050">
            <a:solidFill>
              <a:srgbClr val="091F3F"/>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F09EDDF7-F97E-60B0-16BD-14F27F883E61}"/>
              </a:ext>
            </a:extLst>
          </p:cNvPr>
          <p:cNvSpPr/>
          <p:nvPr/>
        </p:nvSpPr>
        <p:spPr>
          <a:xfrm>
            <a:off x="1821778" y="2934805"/>
            <a:ext cx="108000" cy="108000"/>
          </a:xfrm>
          <a:prstGeom prst="ellipse">
            <a:avLst/>
          </a:prstGeom>
          <a:solidFill>
            <a:srgbClr val="091F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sp>
        <p:nvSpPr>
          <p:cNvPr id="38" name="文本框 37">
            <a:extLst>
              <a:ext uri="{FF2B5EF4-FFF2-40B4-BE49-F238E27FC236}">
                <a16:creationId xmlns:a16="http://schemas.microsoft.com/office/drawing/2014/main" id="{8A793839-9F69-39A0-D1C8-948DF88DA618}"/>
              </a:ext>
            </a:extLst>
          </p:cNvPr>
          <p:cNvSpPr txBox="1"/>
          <p:nvPr/>
        </p:nvSpPr>
        <p:spPr>
          <a:xfrm>
            <a:off x="101239" y="5128795"/>
            <a:ext cx="2207322" cy="707886"/>
          </a:xfrm>
          <a:prstGeom prst="rect">
            <a:avLst/>
          </a:prstGeom>
          <a:noFill/>
        </p:spPr>
        <p:txBody>
          <a:bodyPr wrap="square" rtlCol="0">
            <a:spAutoFit/>
          </a:bodyPr>
          <a:lstStyle/>
          <a:p>
            <a:r>
              <a:rPr kumimoji="1" lang="en" altLang="zh-CN" sz="2000">
                <a:latin typeface="Calibri"/>
                <a:cs typeface="Calibri"/>
              </a:rPr>
              <a:t>Evaluate Prototype</a:t>
            </a:r>
          </a:p>
          <a:p>
            <a:r>
              <a:rPr kumimoji="1" lang="en" altLang="zh-CN" sz="2000">
                <a:latin typeface="Calibri"/>
                <a:cs typeface="Calibri"/>
              </a:rPr>
              <a:t>Due: 18</a:t>
            </a:r>
            <a:r>
              <a:rPr kumimoji="1" lang="en" altLang="zh-CN" sz="2000" baseline="30000">
                <a:latin typeface="Calibri"/>
                <a:cs typeface="Calibri"/>
              </a:rPr>
              <a:t>th</a:t>
            </a:r>
            <a:r>
              <a:rPr kumimoji="1" lang="en" altLang="zh-CN" sz="2000">
                <a:latin typeface="Calibri"/>
                <a:cs typeface="Calibri"/>
              </a:rPr>
              <a:t> Oct,</a:t>
            </a:r>
            <a:r>
              <a:rPr kumimoji="1" lang="zh-CN" altLang="en-US" sz="2000">
                <a:latin typeface="Calibri"/>
                <a:cs typeface="Calibri"/>
              </a:rPr>
              <a:t> </a:t>
            </a:r>
            <a:r>
              <a:rPr kumimoji="1" lang="en" altLang="zh-CN" sz="2000">
                <a:latin typeface="Calibri"/>
                <a:cs typeface="Calibri"/>
              </a:rPr>
              <a:t>2023</a:t>
            </a:r>
            <a:endParaRPr kumimoji="1" lang="zh-CN" altLang="en-US" sz="2000">
              <a:latin typeface="Calibri"/>
              <a:cs typeface="Calibri"/>
            </a:endParaRPr>
          </a:p>
        </p:txBody>
      </p:sp>
      <p:cxnSp>
        <p:nvCxnSpPr>
          <p:cNvPr id="39" name="直线连接符 38">
            <a:extLst>
              <a:ext uri="{FF2B5EF4-FFF2-40B4-BE49-F238E27FC236}">
                <a16:creationId xmlns:a16="http://schemas.microsoft.com/office/drawing/2014/main" id="{6223DD18-F6E4-3A0E-4371-75ECE2BD088D}"/>
              </a:ext>
            </a:extLst>
          </p:cNvPr>
          <p:cNvCxnSpPr>
            <a:cxnSpLocks/>
          </p:cNvCxnSpPr>
          <p:nvPr/>
        </p:nvCxnSpPr>
        <p:spPr>
          <a:xfrm>
            <a:off x="212367" y="5102702"/>
            <a:ext cx="1937698" cy="0"/>
          </a:xfrm>
          <a:prstGeom prst="line">
            <a:avLst/>
          </a:prstGeom>
          <a:ln w="19050">
            <a:solidFill>
              <a:srgbClr val="EAB447"/>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7473A30-5137-2130-F984-5EDE550B826B}"/>
              </a:ext>
            </a:extLst>
          </p:cNvPr>
          <p:cNvSpPr txBox="1"/>
          <p:nvPr/>
        </p:nvSpPr>
        <p:spPr>
          <a:xfrm>
            <a:off x="1408533" y="2203485"/>
            <a:ext cx="2730427" cy="707886"/>
          </a:xfrm>
          <a:prstGeom prst="rect">
            <a:avLst/>
          </a:prstGeom>
          <a:noFill/>
        </p:spPr>
        <p:txBody>
          <a:bodyPr wrap="square" rtlCol="0">
            <a:spAutoFit/>
          </a:bodyPr>
          <a:lstStyle/>
          <a:p>
            <a:r>
              <a:rPr kumimoji="1" lang="en" altLang="zh-CN" sz="2000">
                <a:latin typeface="Calibri"/>
                <a:cs typeface="Calibri"/>
              </a:rPr>
              <a:t>Summative Milestone 1 Due: 17</a:t>
            </a:r>
            <a:r>
              <a:rPr kumimoji="1" lang="en" altLang="zh-CN" sz="2000" baseline="30000">
                <a:latin typeface="Calibri"/>
                <a:cs typeface="Calibri"/>
              </a:rPr>
              <a:t>th</a:t>
            </a:r>
            <a:r>
              <a:rPr kumimoji="1" lang="en" altLang="zh-CN" sz="2000">
                <a:latin typeface="Calibri"/>
                <a:cs typeface="Calibri"/>
              </a:rPr>
              <a:t> Nov</a:t>
            </a:r>
            <a:r>
              <a:rPr kumimoji="1" lang="en-US" altLang="zh-CN" sz="2000">
                <a:latin typeface="Calibri"/>
                <a:cs typeface="Calibri"/>
              </a:rPr>
              <a:t>, 2023</a:t>
            </a:r>
            <a:endParaRPr kumimoji="1" lang="zh-CN" altLang="en-US" sz="2000">
              <a:latin typeface="Calibri"/>
              <a:cs typeface="Calibri"/>
            </a:endParaRPr>
          </a:p>
        </p:txBody>
      </p:sp>
      <p:cxnSp>
        <p:nvCxnSpPr>
          <p:cNvPr id="42" name="直线连接符 41">
            <a:extLst>
              <a:ext uri="{FF2B5EF4-FFF2-40B4-BE49-F238E27FC236}">
                <a16:creationId xmlns:a16="http://schemas.microsoft.com/office/drawing/2014/main" id="{C06A5CE0-EFEE-3241-D380-6344057BA0D1}"/>
              </a:ext>
            </a:extLst>
          </p:cNvPr>
          <p:cNvCxnSpPr>
            <a:cxnSpLocks/>
          </p:cNvCxnSpPr>
          <p:nvPr/>
        </p:nvCxnSpPr>
        <p:spPr>
          <a:xfrm>
            <a:off x="1502836" y="2849816"/>
            <a:ext cx="2342143" cy="0"/>
          </a:xfrm>
          <a:prstGeom prst="line">
            <a:avLst/>
          </a:prstGeom>
          <a:ln w="19050">
            <a:solidFill>
              <a:srgbClr val="081F3F"/>
            </a:solidFill>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C9C06746-4807-97DF-E273-6F638937CB28}"/>
              </a:ext>
            </a:extLst>
          </p:cNvPr>
          <p:cNvSpPr/>
          <p:nvPr/>
        </p:nvSpPr>
        <p:spPr>
          <a:xfrm>
            <a:off x="3178368" y="3852325"/>
            <a:ext cx="180000" cy="180000"/>
          </a:xfrm>
          <a:prstGeom prst="ellipse">
            <a:avLst/>
          </a:prstGeom>
          <a:solidFill>
            <a:srgbClr val="E0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E01D35"/>
              </a:solidFill>
              <a:latin typeface="Calibri"/>
              <a:cs typeface="Calibri"/>
            </a:endParaRPr>
          </a:p>
        </p:txBody>
      </p:sp>
      <p:sp>
        <p:nvSpPr>
          <p:cNvPr id="49" name="椭圆 48">
            <a:extLst>
              <a:ext uri="{FF2B5EF4-FFF2-40B4-BE49-F238E27FC236}">
                <a16:creationId xmlns:a16="http://schemas.microsoft.com/office/drawing/2014/main" id="{EE7527B0-6C81-9340-5D9A-625A51CEDC38}"/>
              </a:ext>
            </a:extLst>
          </p:cNvPr>
          <p:cNvSpPr/>
          <p:nvPr/>
        </p:nvSpPr>
        <p:spPr>
          <a:xfrm>
            <a:off x="3083602" y="3759597"/>
            <a:ext cx="360000" cy="360000"/>
          </a:xfrm>
          <a:prstGeom prst="ellipse">
            <a:avLst/>
          </a:prstGeom>
          <a:noFill/>
          <a:ln w="25400">
            <a:solidFill>
              <a:srgbClr val="E01D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rgbClr val="E01D35"/>
              </a:solidFill>
              <a:latin typeface="Calibri"/>
              <a:cs typeface="Calibri"/>
            </a:endParaRPr>
          </a:p>
        </p:txBody>
      </p:sp>
      <p:sp>
        <p:nvSpPr>
          <p:cNvPr id="50" name="椭圆 49">
            <a:extLst>
              <a:ext uri="{FF2B5EF4-FFF2-40B4-BE49-F238E27FC236}">
                <a16:creationId xmlns:a16="http://schemas.microsoft.com/office/drawing/2014/main" id="{C1ACE6BF-C218-FD2C-8124-CA594C02B2DB}"/>
              </a:ext>
            </a:extLst>
          </p:cNvPr>
          <p:cNvSpPr/>
          <p:nvPr/>
        </p:nvSpPr>
        <p:spPr>
          <a:xfrm>
            <a:off x="2993629" y="3669627"/>
            <a:ext cx="540000" cy="540000"/>
          </a:xfrm>
          <a:prstGeom prst="ellipse">
            <a:avLst/>
          </a:prstGeom>
          <a:no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cxnSp>
        <p:nvCxnSpPr>
          <p:cNvPr id="51" name="直线连接符 50">
            <a:extLst>
              <a:ext uri="{FF2B5EF4-FFF2-40B4-BE49-F238E27FC236}">
                <a16:creationId xmlns:a16="http://schemas.microsoft.com/office/drawing/2014/main" id="{3A9DC359-F32F-9BA6-D071-F5E17B0E42C5}"/>
              </a:ext>
            </a:extLst>
          </p:cNvPr>
          <p:cNvCxnSpPr>
            <a:cxnSpLocks/>
          </p:cNvCxnSpPr>
          <p:nvPr/>
        </p:nvCxnSpPr>
        <p:spPr>
          <a:xfrm>
            <a:off x="3268225" y="4117965"/>
            <a:ext cx="0" cy="815212"/>
          </a:xfrm>
          <a:prstGeom prst="line">
            <a:avLst/>
          </a:prstGeom>
          <a:ln w="19050">
            <a:solidFill>
              <a:srgbClr val="E01D35"/>
            </a:solidFill>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429F1A80-82E6-1E74-A17B-916963C58E20}"/>
              </a:ext>
            </a:extLst>
          </p:cNvPr>
          <p:cNvSpPr/>
          <p:nvPr/>
        </p:nvSpPr>
        <p:spPr>
          <a:xfrm>
            <a:off x="3214225" y="4928287"/>
            <a:ext cx="108000" cy="108000"/>
          </a:xfrm>
          <a:prstGeom prst="ellipse">
            <a:avLst/>
          </a:prstGeom>
          <a:solidFill>
            <a:srgbClr val="E0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Calibri"/>
              <a:cs typeface="Calibri"/>
            </a:endParaRPr>
          </a:p>
        </p:txBody>
      </p:sp>
      <p:sp>
        <p:nvSpPr>
          <p:cNvPr id="54" name="文本框 53">
            <a:extLst>
              <a:ext uri="{FF2B5EF4-FFF2-40B4-BE49-F238E27FC236}">
                <a16:creationId xmlns:a16="http://schemas.microsoft.com/office/drawing/2014/main" id="{4C39278E-1E6F-0B88-EDBB-B7A115F5DBAC}"/>
              </a:ext>
            </a:extLst>
          </p:cNvPr>
          <p:cNvSpPr txBox="1"/>
          <p:nvPr/>
        </p:nvSpPr>
        <p:spPr>
          <a:xfrm>
            <a:off x="2631863" y="5108616"/>
            <a:ext cx="2207322" cy="707886"/>
          </a:xfrm>
          <a:prstGeom prst="rect">
            <a:avLst/>
          </a:prstGeom>
          <a:noFill/>
        </p:spPr>
        <p:txBody>
          <a:bodyPr wrap="square" rtlCol="0">
            <a:spAutoFit/>
          </a:bodyPr>
          <a:lstStyle/>
          <a:p>
            <a:r>
              <a:rPr kumimoji="1" lang="en" altLang="zh-CN" sz="2000">
                <a:latin typeface="Calibri"/>
                <a:cs typeface="Calibri"/>
              </a:rPr>
              <a:t>Group Presentation</a:t>
            </a:r>
          </a:p>
          <a:p>
            <a:r>
              <a:rPr kumimoji="1" lang="en" altLang="zh-CN" sz="2000">
                <a:latin typeface="Calibri"/>
                <a:cs typeface="Calibri"/>
              </a:rPr>
              <a:t>Due: 20</a:t>
            </a:r>
            <a:r>
              <a:rPr kumimoji="1" lang="en" altLang="zh-CN" sz="2000" baseline="30000">
                <a:latin typeface="Calibri"/>
                <a:cs typeface="Calibri"/>
              </a:rPr>
              <a:t>th</a:t>
            </a:r>
            <a:r>
              <a:rPr kumimoji="1" lang="en" altLang="zh-CN" sz="2000">
                <a:latin typeface="Calibri"/>
                <a:cs typeface="Calibri"/>
              </a:rPr>
              <a:t> Feb, 2024</a:t>
            </a:r>
            <a:endParaRPr kumimoji="1" lang="zh-CN" altLang="en-US" sz="2000">
              <a:latin typeface="Calibri"/>
              <a:cs typeface="Calibri"/>
            </a:endParaRPr>
          </a:p>
        </p:txBody>
      </p:sp>
      <p:cxnSp>
        <p:nvCxnSpPr>
          <p:cNvPr id="55" name="直线连接符 54">
            <a:extLst>
              <a:ext uri="{FF2B5EF4-FFF2-40B4-BE49-F238E27FC236}">
                <a16:creationId xmlns:a16="http://schemas.microsoft.com/office/drawing/2014/main" id="{2492DB32-0128-6A0B-DD5E-D860758EE777}"/>
              </a:ext>
            </a:extLst>
          </p:cNvPr>
          <p:cNvCxnSpPr>
            <a:cxnSpLocks/>
          </p:cNvCxnSpPr>
          <p:nvPr/>
        </p:nvCxnSpPr>
        <p:spPr>
          <a:xfrm>
            <a:off x="2746182" y="5092542"/>
            <a:ext cx="1937698" cy="0"/>
          </a:xfrm>
          <a:prstGeom prst="line">
            <a:avLst/>
          </a:prstGeom>
          <a:ln w="19050">
            <a:solidFill>
              <a:srgbClr val="E01D35"/>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74D5725-6DCF-BA20-1F2E-542B9FD6AFB9}"/>
              </a:ext>
            </a:extLst>
          </p:cNvPr>
          <p:cNvSpPr txBox="1"/>
          <p:nvPr/>
        </p:nvSpPr>
        <p:spPr>
          <a:xfrm>
            <a:off x="5628773" y="2394184"/>
            <a:ext cx="2730427" cy="3276282"/>
          </a:xfrm>
          <a:prstGeom prst="rect">
            <a:avLst/>
          </a:prstGeom>
          <a:noFill/>
        </p:spPr>
        <p:txBody>
          <a:bodyPr wrap="none" rtlCol="0">
            <a:spAutoFit/>
          </a:bodyPr>
          <a:lstStyle/>
          <a:p>
            <a:pPr marL="285750" indent="-285750">
              <a:lnSpc>
                <a:spcPct val="150000"/>
              </a:lnSpc>
              <a:buClr>
                <a:srgbClr val="FDC000"/>
              </a:buClr>
              <a:buFont typeface="Wingdings" pitchFamily="2" charset="2"/>
              <a:buChar char="ü"/>
            </a:pPr>
            <a:r>
              <a:rPr kumimoji="1" lang="en-US" altLang="zh-CN" sz="2000">
                <a:latin typeface="Calibri"/>
                <a:cs typeface="Calibri"/>
              </a:rPr>
              <a:t>Review of Prototype</a:t>
            </a:r>
          </a:p>
          <a:p>
            <a:pPr marL="285750" indent="-285750">
              <a:lnSpc>
                <a:spcPct val="150000"/>
              </a:lnSpc>
              <a:buClr>
                <a:srgbClr val="FDC000"/>
              </a:buClr>
              <a:buFont typeface="Wingdings" pitchFamily="2" charset="2"/>
              <a:buChar char="ü"/>
            </a:pPr>
            <a:r>
              <a:rPr kumimoji="1" lang="en-US" altLang="zh-CN" sz="2000">
                <a:latin typeface="Calibri"/>
                <a:cs typeface="Calibri"/>
              </a:rPr>
              <a:t>Collect Requirement</a:t>
            </a:r>
          </a:p>
          <a:p>
            <a:pPr marL="285750" indent="-285750">
              <a:lnSpc>
                <a:spcPct val="150000"/>
              </a:lnSpc>
              <a:buClr>
                <a:srgbClr val="FDC000"/>
              </a:buClr>
              <a:buFont typeface="Wingdings" pitchFamily="2" charset="2"/>
              <a:buChar char="ü"/>
            </a:pPr>
            <a:r>
              <a:rPr kumimoji="1" lang="en-US" altLang="zh-CN" sz="2000">
                <a:latin typeface="Calibri"/>
                <a:cs typeface="Calibri"/>
              </a:rPr>
              <a:t>Requirement Analysis</a:t>
            </a:r>
          </a:p>
          <a:p>
            <a:pPr marL="285750" indent="-285750">
              <a:lnSpc>
                <a:spcPct val="150000"/>
              </a:lnSpc>
              <a:buClr>
                <a:srgbClr val="FDC000"/>
              </a:buClr>
              <a:buFont typeface="Wingdings" pitchFamily="2" charset="2"/>
              <a:buChar char="ü"/>
            </a:pPr>
            <a:r>
              <a:rPr kumimoji="1" lang="en-US" altLang="zh-CN" sz="2000">
                <a:latin typeface="Calibri"/>
                <a:cs typeface="Calibri"/>
              </a:rPr>
              <a:t>Function Design</a:t>
            </a:r>
          </a:p>
          <a:p>
            <a:pPr marL="285750" indent="-285750">
              <a:lnSpc>
                <a:spcPct val="150000"/>
              </a:lnSpc>
              <a:buClr>
                <a:srgbClr val="FDC000"/>
              </a:buClr>
              <a:buFont typeface="Wingdings" pitchFamily="2" charset="2"/>
              <a:buChar char="ü"/>
            </a:pPr>
            <a:r>
              <a:rPr kumimoji="1" lang="en-US" altLang="zh-CN" sz="2000">
                <a:latin typeface="Calibri"/>
                <a:cs typeface="Calibri"/>
              </a:rPr>
              <a:t>Project Plan</a:t>
            </a:r>
          </a:p>
          <a:p>
            <a:pPr marL="285750" indent="-285750">
              <a:lnSpc>
                <a:spcPct val="150000"/>
              </a:lnSpc>
              <a:buClr>
                <a:srgbClr val="FDC000"/>
              </a:buClr>
              <a:buFont typeface="Wingdings" pitchFamily="2" charset="2"/>
              <a:buChar char="ü"/>
            </a:pPr>
            <a:r>
              <a:rPr kumimoji="1" lang="en-US" altLang="zh-CN" sz="2000">
                <a:latin typeface="Calibri"/>
                <a:cs typeface="Calibri"/>
              </a:rPr>
              <a:t>Test Plan</a:t>
            </a:r>
          </a:p>
          <a:p>
            <a:pPr marL="285750" indent="-285750">
              <a:lnSpc>
                <a:spcPct val="150000"/>
              </a:lnSpc>
              <a:buClr>
                <a:srgbClr val="FDC000"/>
              </a:buClr>
              <a:buFont typeface="Wingdings" pitchFamily="2" charset="2"/>
              <a:buChar char="ü"/>
            </a:pPr>
            <a:r>
              <a:rPr kumimoji="1" lang="en-US" altLang="zh-CN" sz="2000">
                <a:latin typeface="Calibri"/>
                <a:cs typeface="Calibri"/>
              </a:rPr>
              <a:t>User Interface Design</a:t>
            </a:r>
          </a:p>
        </p:txBody>
      </p:sp>
      <p:sp>
        <p:nvSpPr>
          <p:cNvPr id="3" name="灯片编号占位符 3">
            <a:extLst>
              <a:ext uri="{FF2B5EF4-FFF2-40B4-BE49-F238E27FC236}">
                <a16:creationId xmlns:a16="http://schemas.microsoft.com/office/drawing/2014/main" id="{47F5B627-07C8-B1F5-B585-184149654A40}"/>
              </a:ext>
            </a:extLst>
          </p:cNvPr>
          <p:cNvSpPr txBox="1">
            <a:spLocks/>
          </p:cNvSpPr>
          <p:nvPr/>
        </p:nvSpPr>
        <p:spPr>
          <a:xfrm>
            <a:off x="8661654" y="6356351"/>
            <a:ext cx="416966"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002060"/>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302E51A-416E-4F68-A144-A6FBFE0DEF51}" type="slidenum">
              <a:rPr lang="en-GB" smtClean="0">
                <a:latin typeface="Calibri"/>
                <a:cs typeface="Calibri"/>
              </a:rPr>
              <a:pPr/>
              <a:t>9</a:t>
            </a:fld>
            <a:endParaRPr lang="en-GB">
              <a:latin typeface="Calibri"/>
              <a:cs typeface="Calibri"/>
            </a:endParaRPr>
          </a:p>
        </p:txBody>
      </p:sp>
    </p:spTree>
    <p:extLst>
      <p:ext uri="{BB962C8B-B14F-4D97-AF65-F5344CB8AC3E}">
        <p14:creationId xmlns:p14="http://schemas.microsoft.com/office/powerpoint/2010/main" val="1906927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CC Teaching 1" id="{9F61E011-0DFF-476A-B009-FFDD722377DF}" vid="{7AFF302A-A5E7-4037-AED7-C88EFC9C88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全屏显示(4:3)</PresentationFormat>
  <Slides>21</Slides>
  <Notes>5</Notes>
  <HiddenSlides>0</HiddenSlide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Office Theme</vt:lpstr>
      <vt:lpstr>Scholarly Net</vt:lpstr>
      <vt:lpstr>PowerPoint 演示文稿</vt:lpstr>
      <vt:lpstr>Product Key Features</vt:lpstr>
      <vt:lpstr>Product Key Features </vt:lpstr>
      <vt:lpstr>Normalized Data Model</vt:lpstr>
      <vt:lpstr>System Architecture</vt:lpstr>
      <vt:lpstr>Technology Stack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Reusing this 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3</cp:revision>
  <dcterms:created xsi:type="dcterms:W3CDTF">2023-08-23T12:40:45Z</dcterms:created>
  <dcterms:modified xsi:type="dcterms:W3CDTF">2024-02-19T16:02:05Z</dcterms:modified>
</cp:coreProperties>
</file>